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305" r:id="rId2"/>
    <p:sldId id="290" r:id="rId3"/>
    <p:sldId id="313" r:id="rId4"/>
    <p:sldId id="289" r:id="rId5"/>
    <p:sldId id="309" r:id="rId6"/>
    <p:sldId id="330" r:id="rId7"/>
    <p:sldId id="329" r:id="rId8"/>
    <p:sldId id="315" r:id="rId9"/>
    <p:sldId id="331" r:id="rId10"/>
    <p:sldId id="338" r:id="rId11"/>
    <p:sldId id="337" r:id="rId12"/>
    <p:sldId id="339" r:id="rId13"/>
    <p:sldId id="335" r:id="rId14"/>
    <p:sldId id="326" r:id="rId15"/>
    <p:sldId id="327" r:id="rId16"/>
    <p:sldId id="31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oop Kumman" initials="AK" lastIdx="1" clrIdx="0">
    <p:extLst>
      <p:ext uri="{19B8F6BF-5375-455C-9EA6-DF929625EA0E}">
        <p15:presenceInfo xmlns:p15="http://schemas.microsoft.com/office/powerpoint/2012/main" userId="S-1-5-21-447433727-2217341107-2508310380-17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9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344" y="54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r>
              <a:rPr lang="en-US" sz="1050" b="1" dirty="0"/>
              <a:t>Thread Miss Report at </a:t>
            </a:r>
            <a:r>
              <a:rPr lang="en-US" sz="1050" b="1" u="sng" dirty="0"/>
              <a:t>HMSI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ysClr val="windowText" lastClr="000000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Thread Miss at Customer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1337868480725623E-2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15-4C62-BF7F-A8A25C5466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Sheet1!$B$9:$S$9</c:f>
              <c:numCache>
                <c:formatCode>[$-409]d/mmm/yy;@</c:formatCode>
                <c:ptCount val="18"/>
                <c:pt idx="0">
                  <c:v>44226</c:v>
                </c:pt>
                <c:pt idx="1">
                  <c:v>44227</c:v>
                </c:pt>
                <c:pt idx="2">
                  <c:v>44228</c:v>
                </c:pt>
                <c:pt idx="3">
                  <c:v>44229</c:v>
                </c:pt>
                <c:pt idx="4">
                  <c:v>44230</c:v>
                </c:pt>
                <c:pt idx="5">
                  <c:v>44231</c:v>
                </c:pt>
                <c:pt idx="6">
                  <c:v>44232</c:v>
                </c:pt>
                <c:pt idx="7">
                  <c:v>44233</c:v>
                </c:pt>
                <c:pt idx="8">
                  <c:v>44234</c:v>
                </c:pt>
                <c:pt idx="9">
                  <c:v>44235</c:v>
                </c:pt>
                <c:pt idx="10">
                  <c:v>44236</c:v>
                </c:pt>
                <c:pt idx="11">
                  <c:v>44237</c:v>
                </c:pt>
                <c:pt idx="12">
                  <c:v>44238</c:v>
                </c:pt>
                <c:pt idx="13">
                  <c:v>44239</c:v>
                </c:pt>
                <c:pt idx="14">
                  <c:v>44240</c:v>
                </c:pt>
                <c:pt idx="15">
                  <c:v>44241</c:v>
                </c:pt>
                <c:pt idx="16">
                  <c:v>44242</c:v>
                </c:pt>
                <c:pt idx="17">
                  <c:v>44243</c:v>
                </c:pt>
              </c:numCache>
            </c:numRef>
          </c:cat>
          <c:val>
            <c:numRef>
              <c:f>Sheet1!$B$10:$S$10</c:f>
              <c:numCache>
                <c:formatCode>General</c:formatCode>
                <c:ptCount val="1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15-4C62-BF7F-A8A25C546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7565712"/>
        <c:axId val="508426176"/>
      </c:lineChart>
      <c:dateAx>
        <c:axId val="497565712"/>
        <c:scaling>
          <c:orientation val="minMax"/>
        </c:scaling>
        <c:delete val="0"/>
        <c:axPos val="b"/>
        <c:numFmt formatCode="[$-409]d/mmm/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508426176"/>
        <c:crosses val="autoZero"/>
        <c:auto val="1"/>
        <c:lblOffset val="100"/>
        <c:baseTimeUnit val="days"/>
      </c:dateAx>
      <c:valAx>
        <c:axId val="508426176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975657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ysClr val="windowText" lastClr="000000"/>
          </a:solidFill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r>
              <a:rPr lang="en-US" sz="1050" b="1" dirty="0"/>
              <a:t>Thread Miss Report at </a:t>
            </a:r>
            <a:r>
              <a:rPr lang="en-US" sz="1050" b="1" u="sng" dirty="0"/>
              <a:t>Internal</a:t>
            </a:r>
          </a:p>
        </c:rich>
      </c:tx>
      <c:layout>
        <c:manualLayout>
          <c:xMode val="edge"/>
          <c:yMode val="edge"/>
          <c:x val="0.385943032620645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ysClr val="windowText" lastClr="000000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Thread Miss at Customer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Sheet1!$F$9:$S$9</c:f>
              <c:numCache>
                <c:formatCode>[$-409]d/mmm/yy;@</c:formatCode>
                <c:ptCount val="14"/>
                <c:pt idx="0">
                  <c:v>44230</c:v>
                </c:pt>
                <c:pt idx="1">
                  <c:v>44231</c:v>
                </c:pt>
                <c:pt idx="2">
                  <c:v>44232</c:v>
                </c:pt>
                <c:pt idx="3">
                  <c:v>44233</c:v>
                </c:pt>
                <c:pt idx="4">
                  <c:v>44234</c:v>
                </c:pt>
                <c:pt idx="5">
                  <c:v>44235</c:v>
                </c:pt>
                <c:pt idx="6">
                  <c:v>44236</c:v>
                </c:pt>
                <c:pt idx="7">
                  <c:v>44237</c:v>
                </c:pt>
                <c:pt idx="8">
                  <c:v>44238</c:v>
                </c:pt>
                <c:pt idx="9">
                  <c:v>44239</c:v>
                </c:pt>
                <c:pt idx="10">
                  <c:v>44240</c:v>
                </c:pt>
                <c:pt idx="11">
                  <c:v>44241</c:v>
                </c:pt>
                <c:pt idx="12">
                  <c:v>44242</c:v>
                </c:pt>
                <c:pt idx="13">
                  <c:v>44243</c:v>
                </c:pt>
              </c:numCache>
            </c:numRef>
          </c:cat>
          <c:val>
            <c:numRef>
              <c:f>Sheet1!$F$10:$S$10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15-4C62-BF7F-A8A25C546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7565712"/>
        <c:axId val="508426176"/>
      </c:lineChart>
      <c:dateAx>
        <c:axId val="497565712"/>
        <c:scaling>
          <c:orientation val="minMax"/>
        </c:scaling>
        <c:delete val="0"/>
        <c:axPos val="b"/>
        <c:numFmt formatCode="[$-409]d/mmm/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508426176"/>
        <c:crosses val="autoZero"/>
        <c:auto val="1"/>
        <c:lblOffset val="100"/>
        <c:baseTimeUnit val="days"/>
      </c:dateAx>
      <c:valAx>
        <c:axId val="508426176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975657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ysClr val="windowText" lastClr="000000"/>
          </a:solidFill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14:24:13.795" idx="1">
    <p:pos x="5525" y="-549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E6F59-F195-4E3C-BD76-757E418B8AF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D4A8C-E924-4868-A2C4-C8ABFF158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4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0AD8F06-B507-4A25-8A0B-DC8A35189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5488" y="828675"/>
            <a:ext cx="5521325" cy="41417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1EB417-C0BE-43C2-9CFD-E38AAFF5E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0846" y="5244905"/>
            <a:ext cx="5111072" cy="496912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4698" tIns="47348" rIns="94698" bIns="47348"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57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29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63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4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0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192881" indent="0" algn="ctr">
              <a:buNone/>
              <a:defRPr/>
            </a:lvl2pPr>
            <a:lvl3pPr marL="385763" indent="0" algn="ctr">
              <a:buNone/>
              <a:defRPr/>
            </a:lvl3pPr>
            <a:lvl4pPr marL="578644" indent="0" algn="ctr">
              <a:buNone/>
              <a:defRPr/>
            </a:lvl4pPr>
            <a:lvl5pPr marL="771525" indent="0" algn="ctr">
              <a:buNone/>
              <a:defRPr/>
            </a:lvl5pPr>
            <a:lvl6pPr marL="964406" indent="0" algn="ctr">
              <a:buNone/>
              <a:defRPr/>
            </a:lvl6pPr>
            <a:lvl7pPr marL="1157288" indent="0" algn="ctr">
              <a:buNone/>
              <a:defRPr/>
            </a:lvl7pPr>
            <a:lvl8pPr marL="1350169" indent="0" algn="ctr">
              <a:buNone/>
              <a:defRPr/>
            </a:lvl8pPr>
            <a:lvl9pPr marL="1543050" indent="0" algn="ctr">
              <a:buNone/>
              <a:defRPr/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223081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altLang="ja-JP" noProof="0" dirty="0"/>
              <a:t>Click icon to add picture</a:t>
            </a:r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32990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CB5B5FEC-F15E-469B-903F-11D1E37B3D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3BC2DB4-367D-46DD-AAA3-2EB242C99372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098727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375444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">
            <a:extLst>
              <a:ext uri="{FF2B5EF4-FFF2-40B4-BE49-F238E27FC236}">
                <a16:creationId xmlns:a16="http://schemas.microsoft.com/office/drawing/2014/main" id="{0F387D7F-0A19-4D80-8925-814EDFC59A6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6858000"/>
            <a:chOff x="0" y="0"/>
            <a:chExt cx="9150814" cy="6858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1CA1BADF-00FF-4C64-9988-32545ABCB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50814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034CE96C-F546-4BFB-A6D1-0E13CA90E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92" y="395785"/>
              <a:ext cx="4303878" cy="171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3D3BC4FB-9CC2-497A-BD7E-4BAA485B953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" y="109176"/>
              <a:ext cx="3388270" cy="86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7110157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570717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1688" b="1" cap="all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44"/>
            </a:lvl1pPr>
            <a:lvl2pPr marL="192881" indent="0">
              <a:buNone/>
              <a:defRPr sz="760"/>
            </a:lvl2pPr>
            <a:lvl3pPr marL="385763" indent="0">
              <a:buNone/>
              <a:defRPr sz="675"/>
            </a:lvl3pPr>
            <a:lvl4pPr marL="578644" indent="0">
              <a:buNone/>
              <a:defRPr sz="591"/>
            </a:lvl4pPr>
            <a:lvl5pPr marL="771525" indent="0">
              <a:buNone/>
              <a:defRPr sz="591"/>
            </a:lvl5pPr>
            <a:lvl6pPr marL="964406" indent="0">
              <a:buNone/>
              <a:defRPr sz="591"/>
            </a:lvl6pPr>
            <a:lvl7pPr marL="1157288" indent="0">
              <a:buNone/>
              <a:defRPr sz="591"/>
            </a:lvl7pPr>
            <a:lvl8pPr marL="1350169" indent="0">
              <a:buNone/>
              <a:defRPr sz="591"/>
            </a:lvl8pPr>
            <a:lvl9pPr marL="1543050" indent="0">
              <a:buNone/>
              <a:defRPr sz="59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6339754"/>
      </p:ext>
    </p:extLst>
  </p:cSld>
  <p:clrMapOvr>
    <a:masterClrMapping/>
  </p:clrMapOvr>
  <p:transition spd="med"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307571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6300860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2714995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56780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188234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altLang="ja-JP" noProof="0" dirty="0"/>
              <a:t>Click icon to add picture</a:t>
            </a:r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263124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14D69207-2452-4193-9053-F207BFDD5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8153400" cy="152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400" dirty="0">
                <a:solidFill>
                  <a:srgbClr val="FFFFFF"/>
                </a:solidFill>
                <a:latin typeface="Times New Roman" panose="02020603050405020304" pitchFamily="18" charset="0"/>
              </a:rPr>
              <a:t>Be Unique!!</a:t>
            </a:r>
          </a:p>
        </p:txBody>
      </p:sp>
      <p:pic>
        <p:nvPicPr>
          <p:cNvPr id="1027" name="Picture 15">
            <a:extLst>
              <a:ext uri="{FF2B5EF4-FFF2-40B4-BE49-F238E27FC236}">
                <a16:creationId xmlns:a16="http://schemas.microsoft.com/office/drawing/2014/main" id="{D690EF29-B3C9-42B1-AABB-DEBFBA02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57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DC1A8469-D3B1-44DF-B302-081023A082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FD86D356-3ABD-4AAF-9FE5-F7272BA8EDEE}" type="slidenum">
              <a:rPr lang="en-US" altLang="ja-JP" sz="900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900" i="1" dirty="0">
                <a:latin typeface="Meiryo UI" panose="020B0604030504040204" pitchFamily="34" charset="-128"/>
                <a:ea typeface="Meiryo UI" panose="020B0604030504040204" pitchFamily="34" charset="-128"/>
              </a:rPr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412874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med">
    <p:fade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5pPr>
      <a:lvl6pPr marL="192881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385763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578644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771525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144463" indent="-144463" algn="l" rtl="0" eaLnBrk="0" fontAlgn="base" hangingPunct="0">
        <a:spcBef>
          <a:spcPct val="20000"/>
        </a:spcBef>
        <a:spcAft>
          <a:spcPct val="0"/>
        </a:spcAft>
        <a:buChar char="•"/>
        <a:defRPr kumimoji="1" sz="13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312738" indent="-119063" algn="l" rtl="0" eaLnBrk="0" fontAlgn="base" hangingPunct="0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481013" indent="-95250" algn="l" rtl="0" eaLnBrk="0" fontAlgn="base" hangingPunct="0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674688" indent="-95250" algn="l" rtl="0" eaLnBrk="0" fontAlgn="base" hangingPunct="0">
        <a:spcBef>
          <a:spcPct val="20000"/>
        </a:spcBef>
        <a:spcAft>
          <a:spcPct val="0"/>
        </a:spcAft>
        <a:buChar char="–"/>
        <a:defRPr kumimoji="1" sz="8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866775" indent="-95250" algn="l" rtl="0" eaLnBrk="0" fontAlgn="base" hangingPunct="0"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1060847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6pPr>
      <a:lvl7pPr marL="1253729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7pPr>
      <a:lvl8pPr marL="1446610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8pPr>
      <a:lvl9pPr marL="1639491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fif"/><Relationship Id="rId5" Type="http://schemas.openxmlformats.org/officeDocument/2006/relationships/image" Target="../media/image19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2">
            <a:extLst>
              <a:ext uri="{FF2B5EF4-FFF2-40B4-BE49-F238E27FC236}">
                <a16:creationId xmlns:a16="http://schemas.microsoft.com/office/drawing/2014/main" id="{BC14929B-A4BE-4863-85D4-A489B019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391"/>
            <a:ext cx="9144000" cy="8771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17</a:t>
            </a:r>
            <a:r>
              <a:rPr lang="en-US" altLang="ja-JP" sz="2400" b="1" baseline="30000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</a:t>
            </a: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-Feb -2021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MUSASHI AUTO PARTS INDIA PVT. LTD.</a:t>
            </a:r>
          </a:p>
        </p:txBody>
      </p:sp>
      <p:sp>
        <p:nvSpPr>
          <p:cNvPr id="4" name="Text Box 467">
            <a:extLst>
              <a:ext uri="{FF2B5EF4-FFF2-40B4-BE49-F238E27FC236}">
                <a16:creationId xmlns:a16="http://schemas.microsoft.com/office/drawing/2014/main" id="{6CE8C162-111A-47D4-BBE0-57C8EC30B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" y="2066131"/>
            <a:ext cx="8778875" cy="2497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ts val="4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b="1" spc="50" dirty="0">
                <a:ln w="11430"/>
                <a:solidFill>
                  <a:srgbClr val="C00000"/>
                </a:solidFill>
                <a:effectLst>
                  <a:glow rad="101600">
                    <a:srgbClr val="FFFFFF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GEAR COMP FINAL THREAD MISS</a:t>
            </a:r>
          </a:p>
          <a:p>
            <a:pPr marL="0" marR="0" lvl="0" indent="0" algn="ctr" defTabSz="457200" rtl="0" eaLnBrk="1" fontAlgn="auto" latinLnBrk="0" hangingPunct="1">
              <a:lnSpc>
                <a:spcPts val="4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3200" b="1" spc="50" dirty="0">
                <a:ln w="11430"/>
                <a:solidFill>
                  <a:srgbClr val="C00000"/>
                </a:solidFill>
                <a:effectLst>
                  <a:glow rad="101600">
                    <a:srgbClr val="FFFFFF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Model:K0PA</a:t>
            </a:r>
            <a:endParaRPr kumimoji="0" lang="en-US" altLang="ja-JP" sz="3200" b="1" i="0" u="none" strike="noStrike" kern="1200" cap="none" spc="50" normalizeH="0" baseline="0" noProof="0" dirty="0">
              <a:ln w="11430"/>
              <a:solidFill>
                <a:srgbClr val="C00000"/>
              </a:solidFill>
              <a:effectLst>
                <a:glow rad="101600">
                  <a:srgbClr val="FFFFFF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283E44D3-039C-47BB-B9A5-DF87EC27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826125"/>
            <a:ext cx="3176588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9">
            <a:extLst>
              <a:ext uri="{FF2B5EF4-FFF2-40B4-BE49-F238E27FC236}">
                <a16:creationId xmlns:a16="http://schemas.microsoft.com/office/drawing/2014/main" id="{646C8C60-225B-4F27-AE70-EDCFF0FDA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ACTIONS- EVIDENCE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45EE-2E1A-4E62-A699-8E203E82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427582"/>
            <a:ext cx="4198239" cy="2939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5A6B2-F401-4D6C-A1F7-C4B6FC24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09" y="1427582"/>
            <a:ext cx="4085350" cy="2859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617CF-156D-418A-805D-82E1E5E7109A}"/>
              </a:ext>
            </a:extLst>
          </p:cNvPr>
          <p:cNvSpPr txBox="1"/>
          <p:nvPr/>
        </p:nvSpPr>
        <p:spPr>
          <a:xfrm>
            <a:off x="1240153" y="1229099"/>
            <a:ext cx="1828800" cy="274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715A2-763D-4384-88A7-4A57194D84E1}"/>
              </a:ext>
            </a:extLst>
          </p:cNvPr>
          <p:cNvSpPr txBox="1"/>
          <p:nvPr/>
        </p:nvSpPr>
        <p:spPr>
          <a:xfrm>
            <a:off x="6136367" y="1229099"/>
            <a:ext cx="1828800" cy="274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EE502-B84B-4017-9B90-643B8863B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98"/>
          <a:stretch/>
        </p:blipFill>
        <p:spPr>
          <a:xfrm>
            <a:off x="6560506" y="4366725"/>
            <a:ext cx="2368890" cy="1146089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270582-876B-40FF-8510-49D842B34A02}"/>
              </a:ext>
            </a:extLst>
          </p:cNvPr>
          <p:cNvSpPr/>
          <p:nvPr/>
        </p:nvSpPr>
        <p:spPr>
          <a:xfrm>
            <a:off x="7613780" y="2258008"/>
            <a:ext cx="1184987" cy="718457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964D6-FC2B-4765-A77C-EC6121593BB7}"/>
              </a:ext>
            </a:extLst>
          </p:cNvPr>
          <p:cNvCxnSpPr>
            <a:stCxn id="11" idx="2"/>
            <a:endCxn id="10" idx="0"/>
          </p:cNvCxnSpPr>
          <p:nvPr/>
        </p:nvCxnSpPr>
        <p:spPr bwMode="auto">
          <a:xfrm flipH="1">
            <a:off x="7744951" y="2976465"/>
            <a:ext cx="461323" cy="1390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2F796-3D41-4A1F-BA0D-2CC166F7F9E4}"/>
              </a:ext>
            </a:extLst>
          </p:cNvPr>
          <p:cNvSpPr/>
          <p:nvPr/>
        </p:nvSpPr>
        <p:spPr>
          <a:xfrm>
            <a:off x="214603" y="5691673"/>
            <a:ext cx="4124131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 Mention of Dwell Time in Before tool Path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CB49EF-4E5E-4866-BA59-21ADEA4E9FAB}"/>
              </a:ext>
            </a:extLst>
          </p:cNvPr>
          <p:cNvSpPr/>
          <p:nvPr/>
        </p:nvSpPr>
        <p:spPr>
          <a:xfrm>
            <a:off x="4930209" y="5691673"/>
            <a:ext cx="4124131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Dwell time Added in Tool Path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6BB425-66F0-493C-80A5-4EDBD9B6F75F}"/>
              </a:ext>
            </a:extLst>
          </p:cNvPr>
          <p:cNvSpPr/>
          <p:nvPr/>
        </p:nvSpPr>
        <p:spPr>
          <a:xfrm>
            <a:off x="8760" y="6375423"/>
            <a:ext cx="9135239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Standardization done</a:t>
            </a:r>
          </a:p>
        </p:txBody>
      </p:sp>
    </p:spTree>
    <p:extLst>
      <p:ext uri="{BB962C8B-B14F-4D97-AF65-F5344CB8AC3E}">
        <p14:creationId xmlns:p14="http://schemas.microsoft.com/office/powerpoint/2010/main" val="76400384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A3B6E2-D956-4362-BB50-435F67DCBD8D}"/>
              </a:ext>
            </a:extLst>
          </p:cNvPr>
          <p:cNvSpPr/>
          <p:nvPr/>
        </p:nvSpPr>
        <p:spPr>
          <a:xfrm>
            <a:off x="1302223" y="2903290"/>
            <a:ext cx="1921072" cy="169974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E1D9AA-5636-4492-9F82-C42CA813DB33}"/>
              </a:ext>
            </a:extLst>
          </p:cNvPr>
          <p:cNvGrpSpPr/>
          <p:nvPr/>
        </p:nvGrpSpPr>
        <p:grpSpPr>
          <a:xfrm>
            <a:off x="3221549" y="2975334"/>
            <a:ext cx="442518" cy="1055019"/>
            <a:chOff x="4211491" y="1528812"/>
            <a:chExt cx="591516" cy="1386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0E53F-0C30-4354-84BB-91724F4C95A0}"/>
                </a:ext>
              </a:extLst>
            </p:cNvPr>
            <p:cNvSpPr/>
            <p:nvPr/>
          </p:nvSpPr>
          <p:spPr>
            <a:xfrm>
              <a:off x="4211491" y="1528812"/>
              <a:ext cx="591516" cy="46201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Red Bin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5807C8-9CEC-4D0D-9732-C0D282243EE8}"/>
                </a:ext>
              </a:extLst>
            </p:cNvPr>
            <p:cNvSpPr/>
            <p:nvPr/>
          </p:nvSpPr>
          <p:spPr>
            <a:xfrm>
              <a:off x="4211491" y="1990826"/>
              <a:ext cx="591516" cy="46201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Yellow Bin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9196D8-05F9-4E2E-B615-3A743FFB5CD7}"/>
                </a:ext>
              </a:extLst>
            </p:cNvPr>
            <p:cNvSpPr/>
            <p:nvPr/>
          </p:nvSpPr>
          <p:spPr>
            <a:xfrm>
              <a:off x="4211491" y="2452840"/>
              <a:ext cx="591516" cy="462014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Blue Bin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63FE6-C7B8-4D64-B32B-98ACBA69755B}"/>
              </a:ext>
            </a:extLst>
          </p:cNvPr>
          <p:cNvSpPr/>
          <p:nvPr/>
        </p:nvSpPr>
        <p:spPr>
          <a:xfrm>
            <a:off x="1959050" y="3445754"/>
            <a:ext cx="631985" cy="61481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B2C64CC7-B512-431F-A387-FBFFEBE6C101}"/>
              </a:ext>
            </a:extLst>
          </p:cNvPr>
          <p:cNvSpPr/>
          <p:nvPr/>
        </p:nvSpPr>
        <p:spPr>
          <a:xfrm>
            <a:off x="2015096" y="3502843"/>
            <a:ext cx="519894" cy="527510"/>
          </a:xfrm>
          <a:prstGeom prst="donut">
            <a:avLst>
              <a:gd name="adj" fmla="val 32494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5E186438-919D-4068-93BF-0F2792A7797B}"/>
              </a:ext>
            </a:extLst>
          </p:cNvPr>
          <p:cNvGrpSpPr/>
          <p:nvPr/>
        </p:nvGrpSpPr>
        <p:grpSpPr>
          <a:xfrm>
            <a:off x="1805624" y="4259975"/>
            <a:ext cx="870983" cy="632163"/>
            <a:chOff x="2143636" y="3012274"/>
            <a:chExt cx="1507213" cy="1041653"/>
          </a:xfrm>
        </p:grpSpPr>
        <p:sp>
          <p:nvSpPr>
            <p:cNvPr id="812" name="Rectangle: Rounded Corners 811">
              <a:extLst>
                <a:ext uri="{FF2B5EF4-FFF2-40B4-BE49-F238E27FC236}">
                  <a16:creationId xmlns:a16="http://schemas.microsoft.com/office/drawing/2014/main" id="{054A7DC8-F398-4DBD-A80A-8464B03BCCE6}"/>
                </a:ext>
              </a:extLst>
            </p:cNvPr>
            <p:cNvSpPr/>
            <p:nvPr/>
          </p:nvSpPr>
          <p:spPr>
            <a:xfrm>
              <a:off x="2351844" y="3710440"/>
              <a:ext cx="1073703" cy="3434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DA01EA8C-7EE3-467A-991C-C952E0234ADF}"/>
                </a:ext>
              </a:extLst>
            </p:cNvPr>
            <p:cNvSpPr/>
            <p:nvPr/>
          </p:nvSpPr>
          <p:spPr>
            <a:xfrm>
              <a:off x="2692688" y="3270124"/>
              <a:ext cx="474365" cy="4754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13" name="Rectangle: Rounded Corners 812">
              <a:extLst>
                <a:ext uri="{FF2B5EF4-FFF2-40B4-BE49-F238E27FC236}">
                  <a16:creationId xmlns:a16="http://schemas.microsoft.com/office/drawing/2014/main" id="{D22E190C-BADD-46C8-89C2-1D3CFF95B435}"/>
                </a:ext>
              </a:extLst>
            </p:cNvPr>
            <p:cNvSpPr/>
            <p:nvPr/>
          </p:nvSpPr>
          <p:spPr>
            <a:xfrm>
              <a:off x="2143636" y="3012274"/>
              <a:ext cx="211145" cy="101307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14" name="Rectangle: Rounded Corners 813">
              <a:extLst>
                <a:ext uri="{FF2B5EF4-FFF2-40B4-BE49-F238E27FC236}">
                  <a16:creationId xmlns:a16="http://schemas.microsoft.com/office/drawing/2014/main" id="{E41818F6-91F6-40A6-A080-CC2419EA896B}"/>
                </a:ext>
              </a:extLst>
            </p:cNvPr>
            <p:cNvSpPr/>
            <p:nvPr/>
          </p:nvSpPr>
          <p:spPr>
            <a:xfrm>
              <a:off x="3439704" y="3012274"/>
              <a:ext cx="211145" cy="101307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16FCAD42-0551-4C80-A752-2909AA814DB0}"/>
              </a:ext>
            </a:extLst>
          </p:cNvPr>
          <p:cNvGrpSpPr/>
          <p:nvPr/>
        </p:nvGrpSpPr>
        <p:grpSpPr>
          <a:xfrm>
            <a:off x="2697427" y="3902828"/>
            <a:ext cx="408797" cy="291120"/>
            <a:chOff x="1813072" y="4812632"/>
            <a:chExt cx="3006936" cy="1553721"/>
          </a:xfrm>
        </p:grpSpPr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2368913D-BD9E-4B73-B482-579E48EA0E42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828" name="Rectangle: Rounded Corners 827">
                <a:extLst>
                  <a:ext uri="{FF2B5EF4-FFF2-40B4-BE49-F238E27FC236}">
                    <a16:creationId xmlns:a16="http://schemas.microsoft.com/office/drawing/2014/main" id="{BF5D9F2A-8731-42F3-A068-F8649E2D3957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29" name="Rectangle: Top Corners Snipped 828">
                <a:extLst>
                  <a:ext uri="{FF2B5EF4-FFF2-40B4-BE49-F238E27FC236}">
                    <a16:creationId xmlns:a16="http://schemas.microsoft.com/office/drawing/2014/main" id="{90A92AC3-F1D8-49E2-9D52-8B3025F727A4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0" name="Rectangle: Rounded Corners 829">
                <a:extLst>
                  <a:ext uri="{FF2B5EF4-FFF2-40B4-BE49-F238E27FC236}">
                    <a16:creationId xmlns:a16="http://schemas.microsoft.com/office/drawing/2014/main" id="{9DE16CEB-6579-4FE5-94DD-53ACCBBCDC94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1" name="Rectangle: Rounded Corners 830">
                <a:extLst>
                  <a:ext uri="{FF2B5EF4-FFF2-40B4-BE49-F238E27FC236}">
                    <a16:creationId xmlns:a16="http://schemas.microsoft.com/office/drawing/2014/main" id="{35049314-84AC-4503-B3CD-7EFACC947E0B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2" name="Rectangle: Top Corners Snipped 831">
                <a:extLst>
                  <a:ext uri="{FF2B5EF4-FFF2-40B4-BE49-F238E27FC236}">
                    <a16:creationId xmlns:a16="http://schemas.microsoft.com/office/drawing/2014/main" id="{6C77BF18-3075-4F1D-93E2-34157B0ECAB9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4B46B88F-8C43-4B52-99DE-3F24D5F48438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4" name="Rectangle: Rounded Corners 833">
                <a:extLst>
                  <a:ext uri="{FF2B5EF4-FFF2-40B4-BE49-F238E27FC236}">
                    <a16:creationId xmlns:a16="http://schemas.microsoft.com/office/drawing/2014/main" id="{38CCAC8C-0E97-4517-AE0D-340FF1453347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5" name="Rectangle: Rounded Corners 834">
                <a:extLst>
                  <a:ext uri="{FF2B5EF4-FFF2-40B4-BE49-F238E27FC236}">
                    <a16:creationId xmlns:a16="http://schemas.microsoft.com/office/drawing/2014/main" id="{BF89D0FC-B729-4D46-BF92-E687C04993C4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836" name="Group 835">
                <a:extLst>
                  <a:ext uri="{FF2B5EF4-FFF2-40B4-BE49-F238E27FC236}">
                    <a16:creationId xmlns:a16="http://schemas.microsoft.com/office/drawing/2014/main" id="{3D748A06-40D0-4F08-982E-5CA1538E78B5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837" name="Rectangle: Rounded Corners 836">
                  <a:extLst>
                    <a:ext uri="{FF2B5EF4-FFF2-40B4-BE49-F238E27FC236}">
                      <a16:creationId xmlns:a16="http://schemas.microsoft.com/office/drawing/2014/main" id="{CC8E8219-F58C-43BA-8AF6-99C3F665DF94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38" name="Rectangle: Rounded Corners 837">
                  <a:extLst>
                    <a:ext uri="{FF2B5EF4-FFF2-40B4-BE49-F238E27FC236}">
                      <a16:creationId xmlns:a16="http://schemas.microsoft.com/office/drawing/2014/main" id="{67D78FBE-3880-462A-8D36-77281827A7D6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39" name="Rectangle: Rounded Corners 838">
                  <a:extLst>
                    <a:ext uri="{FF2B5EF4-FFF2-40B4-BE49-F238E27FC236}">
                      <a16:creationId xmlns:a16="http://schemas.microsoft.com/office/drawing/2014/main" id="{A9904999-5517-49D4-8F7F-A752F8BDC476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40" name="Rectangle: Rounded Corners 839">
                  <a:extLst>
                    <a:ext uri="{FF2B5EF4-FFF2-40B4-BE49-F238E27FC236}">
                      <a16:creationId xmlns:a16="http://schemas.microsoft.com/office/drawing/2014/main" id="{ED9D0FB2-E235-4CD2-8F10-18D22321B73C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822" name="Rectangle: Rounded Corners 821">
              <a:extLst>
                <a:ext uri="{FF2B5EF4-FFF2-40B4-BE49-F238E27FC236}">
                  <a16:creationId xmlns:a16="http://schemas.microsoft.com/office/drawing/2014/main" id="{15390FA9-34B7-49C8-AC80-A22F387ADD36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361CD0F7-3861-42FD-93BE-5C50830D6B16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4309F22E-51DB-4A60-9658-522244C17A98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1592F933-1E26-4914-8FC1-9FDB16227CEB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6" name="Straight Connector 825">
              <a:extLst>
                <a:ext uri="{FF2B5EF4-FFF2-40B4-BE49-F238E27FC236}">
                  <a16:creationId xmlns:a16="http://schemas.microsoft.com/office/drawing/2014/main" id="{E0A30E52-A976-46CF-A1B6-3921C885C607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7" name="Straight Connector 826">
              <a:extLst>
                <a:ext uri="{FF2B5EF4-FFF2-40B4-BE49-F238E27FC236}">
                  <a16:creationId xmlns:a16="http://schemas.microsoft.com/office/drawing/2014/main" id="{DDAC12F4-7AD6-4EBE-9143-C30A74025B6F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DADF8AE9-3D7B-4CDF-AB05-125836DF601A}"/>
              </a:ext>
            </a:extLst>
          </p:cNvPr>
          <p:cNvGrpSpPr/>
          <p:nvPr/>
        </p:nvGrpSpPr>
        <p:grpSpPr>
          <a:xfrm>
            <a:off x="2071907" y="3562999"/>
            <a:ext cx="398537" cy="405728"/>
            <a:chOff x="5197761" y="1088361"/>
            <a:chExt cx="2049861" cy="2055155"/>
          </a:xfrm>
        </p:grpSpPr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CF638EC2-D7F8-4CCB-8402-63830AC508F4}"/>
                </a:ext>
              </a:extLst>
            </p:cNvPr>
            <p:cNvGrpSpPr/>
            <p:nvPr/>
          </p:nvGrpSpPr>
          <p:grpSpPr>
            <a:xfrm>
              <a:off x="5197761" y="1088361"/>
              <a:ext cx="2049861" cy="2055155"/>
              <a:chOff x="4903816" y="957358"/>
              <a:chExt cx="548640" cy="550057"/>
            </a:xfrm>
          </p:grpSpPr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044F20ED-494D-4C56-A5CB-BE1A7B95FBAB}"/>
                  </a:ext>
                </a:extLst>
              </p:cNvPr>
              <p:cNvSpPr/>
              <p:nvPr/>
            </p:nvSpPr>
            <p:spPr>
              <a:xfrm>
                <a:off x="4903816" y="957358"/>
                <a:ext cx="548640" cy="550057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19050"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2DE0CD93-B52D-4D0B-B576-F95BDCE9898C}"/>
                  </a:ext>
                </a:extLst>
              </p:cNvPr>
              <p:cNvSpPr/>
              <p:nvPr/>
            </p:nvSpPr>
            <p:spPr>
              <a:xfrm>
                <a:off x="5084299" y="1136039"/>
                <a:ext cx="187675" cy="192694"/>
              </a:xfrm>
              <a:prstGeom prst="ellipse">
                <a:avLst/>
              </a:prstGeom>
              <a:solidFill>
                <a:schemeClr val="bg1"/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CAF62D66-E3F1-4901-9ADC-A5CD7FCFFCFD}"/>
                </a:ext>
              </a:extLst>
            </p:cNvPr>
            <p:cNvSpPr/>
            <p:nvPr/>
          </p:nvSpPr>
          <p:spPr>
            <a:xfrm>
              <a:off x="6021404" y="1235014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2B4019A7-8601-449F-B62D-6242849DB473}"/>
                </a:ext>
              </a:extLst>
            </p:cNvPr>
            <p:cNvSpPr/>
            <p:nvPr/>
          </p:nvSpPr>
          <p:spPr>
            <a:xfrm>
              <a:off x="6665187" y="1726498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89BFF317-D81C-4181-B396-BC954098B1F3}"/>
                </a:ext>
              </a:extLst>
            </p:cNvPr>
            <p:cNvSpPr/>
            <p:nvPr/>
          </p:nvSpPr>
          <p:spPr>
            <a:xfrm>
              <a:off x="6572552" y="2470355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B8A3EAD6-E131-4851-8E5C-6EB741276233}"/>
                </a:ext>
              </a:extLst>
            </p:cNvPr>
            <p:cNvSpPr/>
            <p:nvPr/>
          </p:nvSpPr>
          <p:spPr>
            <a:xfrm>
              <a:off x="5659692" y="2523288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F448A637-7D94-49CB-8D2F-F2E64AEB64C0}"/>
                </a:ext>
              </a:extLst>
            </p:cNvPr>
            <p:cNvSpPr/>
            <p:nvPr/>
          </p:nvSpPr>
          <p:spPr>
            <a:xfrm>
              <a:off x="5395482" y="1786162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601" name="Rectangle 600">
            <a:extLst>
              <a:ext uri="{FF2B5EF4-FFF2-40B4-BE49-F238E27FC236}">
                <a16:creationId xmlns:a16="http://schemas.microsoft.com/office/drawing/2014/main" id="{744C2AE3-C829-4652-8C2B-CCE102E308C2}"/>
              </a:ext>
            </a:extLst>
          </p:cNvPr>
          <p:cNvSpPr/>
          <p:nvPr/>
        </p:nvSpPr>
        <p:spPr>
          <a:xfrm>
            <a:off x="5899623" y="2903290"/>
            <a:ext cx="1921072" cy="169974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25C5EDEC-0A5C-40FC-90A7-3E08E8DAA3F1}"/>
              </a:ext>
            </a:extLst>
          </p:cNvPr>
          <p:cNvSpPr/>
          <p:nvPr/>
        </p:nvSpPr>
        <p:spPr>
          <a:xfrm>
            <a:off x="6556450" y="3445754"/>
            <a:ext cx="631985" cy="61481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05" name="Circle: Hollow 604">
            <a:extLst>
              <a:ext uri="{FF2B5EF4-FFF2-40B4-BE49-F238E27FC236}">
                <a16:creationId xmlns:a16="http://schemas.microsoft.com/office/drawing/2014/main" id="{19D295DE-AB56-4CDA-96C4-3F0782A84BE4}"/>
              </a:ext>
            </a:extLst>
          </p:cNvPr>
          <p:cNvSpPr/>
          <p:nvPr/>
        </p:nvSpPr>
        <p:spPr>
          <a:xfrm>
            <a:off x="6612496" y="3502843"/>
            <a:ext cx="519894" cy="527510"/>
          </a:xfrm>
          <a:prstGeom prst="donut">
            <a:avLst>
              <a:gd name="adj" fmla="val 32494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6E7C1C12-8422-46F1-875E-F8ED6BB99AC5}"/>
              </a:ext>
            </a:extLst>
          </p:cNvPr>
          <p:cNvGrpSpPr/>
          <p:nvPr/>
        </p:nvGrpSpPr>
        <p:grpSpPr>
          <a:xfrm>
            <a:off x="4716331" y="4341306"/>
            <a:ext cx="1138151" cy="1488508"/>
            <a:chOff x="365761" y="3667224"/>
            <a:chExt cx="1220366" cy="1607419"/>
          </a:xfrm>
        </p:grpSpPr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E9C5AD54-6863-41AB-A5DB-6906E8F6DB59}"/>
                </a:ext>
              </a:extLst>
            </p:cNvPr>
            <p:cNvSpPr/>
            <p:nvPr/>
          </p:nvSpPr>
          <p:spPr>
            <a:xfrm>
              <a:off x="365761" y="3667224"/>
              <a:ext cx="1220366" cy="16074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49114435-12D8-4D60-866A-64C397A00E9D}"/>
                </a:ext>
              </a:extLst>
            </p:cNvPr>
            <p:cNvSpPr/>
            <p:nvPr/>
          </p:nvSpPr>
          <p:spPr>
            <a:xfrm>
              <a:off x="399449" y="3705724"/>
              <a:ext cx="1152989" cy="15376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3AD9AC26-FE3C-435D-85A8-A9C907DC56AD}"/>
                </a:ext>
              </a:extLst>
            </p:cNvPr>
            <p:cNvGrpSpPr/>
            <p:nvPr/>
          </p:nvGrpSpPr>
          <p:grpSpPr>
            <a:xfrm>
              <a:off x="618496" y="3711742"/>
              <a:ext cx="199723" cy="1537634"/>
              <a:chOff x="599246" y="3711742"/>
              <a:chExt cx="199723" cy="1537634"/>
            </a:xfrm>
          </p:grpSpPr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6BF0F221-F18A-471F-9E99-030ADBF74962}"/>
                  </a:ext>
                </a:extLst>
              </p:cNvPr>
              <p:cNvSpPr/>
              <p:nvPr/>
            </p:nvSpPr>
            <p:spPr>
              <a:xfrm flipH="1">
                <a:off x="599246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9879185F-65C2-4B71-B30E-F2E98489E75F}"/>
                  </a:ext>
                </a:extLst>
              </p:cNvPr>
              <p:cNvSpPr/>
              <p:nvPr/>
            </p:nvSpPr>
            <p:spPr>
              <a:xfrm flipH="1">
                <a:off x="753250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71FEE8DC-88E6-44EE-94F5-7BC20A087D4C}"/>
                </a:ext>
              </a:extLst>
            </p:cNvPr>
            <p:cNvGrpSpPr/>
            <p:nvPr/>
          </p:nvGrpSpPr>
          <p:grpSpPr>
            <a:xfrm>
              <a:off x="1130883" y="3705724"/>
              <a:ext cx="199724" cy="1537634"/>
              <a:chOff x="639994" y="3711742"/>
              <a:chExt cx="199724" cy="1537634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F2D7248D-CEDC-42DE-AF06-8E065C78E9EE}"/>
                  </a:ext>
                </a:extLst>
              </p:cNvPr>
              <p:cNvSpPr/>
              <p:nvPr/>
            </p:nvSpPr>
            <p:spPr>
              <a:xfrm flipH="1">
                <a:off x="639994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42B66F03-AF3A-4712-B627-A9EBB0C1C90B}"/>
                  </a:ext>
                </a:extLst>
              </p:cNvPr>
              <p:cNvSpPr/>
              <p:nvPr/>
            </p:nvSpPr>
            <p:spPr>
              <a:xfrm flipH="1">
                <a:off x="793999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607" name="Group 606">
            <a:extLst>
              <a:ext uri="{FF2B5EF4-FFF2-40B4-BE49-F238E27FC236}">
                <a16:creationId xmlns:a16="http://schemas.microsoft.com/office/drawing/2014/main" id="{36DB3B62-704D-4717-9BE6-BA49792D120B}"/>
              </a:ext>
            </a:extLst>
          </p:cNvPr>
          <p:cNvGrpSpPr/>
          <p:nvPr/>
        </p:nvGrpSpPr>
        <p:grpSpPr>
          <a:xfrm>
            <a:off x="4864036" y="4399003"/>
            <a:ext cx="408797" cy="291120"/>
            <a:chOff x="1813072" y="4812632"/>
            <a:chExt cx="3006936" cy="1553721"/>
          </a:xfrm>
        </p:grpSpPr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865C7235-C25B-43E2-BCE6-CA2C177A27CB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1110" name="Rectangle: Rounded Corners 1109">
                <a:extLst>
                  <a:ext uri="{FF2B5EF4-FFF2-40B4-BE49-F238E27FC236}">
                    <a16:creationId xmlns:a16="http://schemas.microsoft.com/office/drawing/2014/main" id="{EDE47043-855A-4D51-965E-9E7F4BEDFE7D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1" name="Rectangle: Top Corners Snipped 1110">
                <a:extLst>
                  <a:ext uri="{FF2B5EF4-FFF2-40B4-BE49-F238E27FC236}">
                    <a16:creationId xmlns:a16="http://schemas.microsoft.com/office/drawing/2014/main" id="{DB81E9AB-4C4A-4816-B432-BCB651B2A571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2" name="Rectangle: Rounded Corners 1111">
                <a:extLst>
                  <a:ext uri="{FF2B5EF4-FFF2-40B4-BE49-F238E27FC236}">
                    <a16:creationId xmlns:a16="http://schemas.microsoft.com/office/drawing/2014/main" id="{F8FC2E2C-9F9E-4DD9-922B-AEB6CBB177B5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3" name="Rectangle: Rounded Corners 1112">
                <a:extLst>
                  <a:ext uri="{FF2B5EF4-FFF2-40B4-BE49-F238E27FC236}">
                    <a16:creationId xmlns:a16="http://schemas.microsoft.com/office/drawing/2014/main" id="{D1FBF73E-5930-4A70-B0EC-46389766EAE9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4" name="Rectangle: Top Corners Snipped 1113">
                <a:extLst>
                  <a:ext uri="{FF2B5EF4-FFF2-40B4-BE49-F238E27FC236}">
                    <a16:creationId xmlns:a16="http://schemas.microsoft.com/office/drawing/2014/main" id="{931CB56A-B3F8-41C4-AA56-5D26105C4029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8323B27D-341A-4053-8756-7EE1C4CFB790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6" name="Rectangle: Rounded Corners 1115">
                <a:extLst>
                  <a:ext uri="{FF2B5EF4-FFF2-40B4-BE49-F238E27FC236}">
                    <a16:creationId xmlns:a16="http://schemas.microsoft.com/office/drawing/2014/main" id="{7C18AB9B-737F-4172-ACBD-6EA3FB8A5326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DDA458DE-9074-4A3D-AAC1-D1F411AB24FC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118" name="Group 1117">
                <a:extLst>
                  <a:ext uri="{FF2B5EF4-FFF2-40B4-BE49-F238E27FC236}">
                    <a16:creationId xmlns:a16="http://schemas.microsoft.com/office/drawing/2014/main" id="{99B307E5-2AB9-4E7E-9AF6-C2ED6F4EF0B8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119" name="Rectangle: Rounded Corners 1118">
                  <a:extLst>
                    <a:ext uri="{FF2B5EF4-FFF2-40B4-BE49-F238E27FC236}">
                      <a16:creationId xmlns:a16="http://schemas.microsoft.com/office/drawing/2014/main" id="{C9A856C8-522A-444D-8CC3-8FEB5CD8D5CC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20" name="Rectangle: Rounded Corners 1119">
                  <a:extLst>
                    <a:ext uri="{FF2B5EF4-FFF2-40B4-BE49-F238E27FC236}">
                      <a16:creationId xmlns:a16="http://schemas.microsoft.com/office/drawing/2014/main" id="{4EABDCD0-321F-4DB5-B716-F097BC749C4B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21" name="Rectangle: Rounded Corners 1120">
                  <a:extLst>
                    <a:ext uri="{FF2B5EF4-FFF2-40B4-BE49-F238E27FC236}">
                      <a16:creationId xmlns:a16="http://schemas.microsoft.com/office/drawing/2014/main" id="{603C8AC7-9C3B-413C-92FD-90A58CFD9744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22" name="Rectangle: Rounded Corners 1121">
                  <a:extLst>
                    <a:ext uri="{FF2B5EF4-FFF2-40B4-BE49-F238E27FC236}">
                      <a16:creationId xmlns:a16="http://schemas.microsoft.com/office/drawing/2014/main" id="{CE8541F0-C9CD-47A0-8A96-B2D1D2041786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1104" name="Rectangle: Rounded Corners 1103">
              <a:extLst>
                <a:ext uri="{FF2B5EF4-FFF2-40B4-BE49-F238E27FC236}">
                  <a16:creationId xmlns:a16="http://schemas.microsoft.com/office/drawing/2014/main" id="{4E3C1F8D-ACA4-4EB1-9711-3E939D1BA601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7F5BEF62-CD6B-4975-890A-051B495EBD09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C75FB461-2787-426F-B112-7BCB55C3300B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0DB7D31B-31A5-45D2-B7EA-8DF591A0B794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E78604E7-4165-4775-AF49-42A5F68CB919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9" name="Straight Connector 1108">
              <a:extLst>
                <a:ext uri="{FF2B5EF4-FFF2-40B4-BE49-F238E27FC236}">
                  <a16:creationId xmlns:a16="http://schemas.microsoft.com/office/drawing/2014/main" id="{66881FD7-764B-41EC-A78E-FC8F94D0ED24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491FE5F4-1007-447E-AB43-7FEE5FF0325B}"/>
              </a:ext>
            </a:extLst>
          </p:cNvPr>
          <p:cNvGrpSpPr/>
          <p:nvPr/>
        </p:nvGrpSpPr>
        <p:grpSpPr>
          <a:xfrm>
            <a:off x="4864036" y="4901976"/>
            <a:ext cx="408797" cy="291120"/>
            <a:chOff x="1813072" y="4812632"/>
            <a:chExt cx="3006936" cy="1553721"/>
          </a:xfrm>
        </p:grpSpPr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8474D8BD-4388-4B8A-ABE9-71544023878E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1090" name="Rectangle: Rounded Corners 1089">
                <a:extLst>
                  <a:ext uri="{FF2B5EF4-FFF2-40B4-BE49-F238E27FC236}">
                    <a16:creationId xmlns:a16="http://schemas.microsoft.com/office/drawing/2014/main" id="{B1DE7491-DC31-4A5A-891F-8CD04E882DFF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1" name="Rectangle: Top Corners Snipped 1090">
                <a:extLst>
                  <a:ext uri="{FF2B5EF4-FFF2-40B4-BE49-F238E27FC236}">
                    <a16:creationId xmlns:a16="http://schemas.microsoft.com/office/drawing/2014/main" id="{99CF5C7E-5068-4815-9FBD-1EB3ED24DA04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2" name="Rectangle: Rounded Corners 1091">
                <a:extLst>
                  <a:ext uri="{FF2B5EF4-FFF2-40B4-BE49-F238E27FC236}">
                    <a16:creationId xmlns:a16="http://schemas.microsoft.com/office/drawing/2014/main" id="{C70DA2D1-0C44-4A22-84D4-0D245343877E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3" name="Rectangle: Rounded Corners 1092">
                <a:extLst>
                  <a:ext uri="{FF2B5EF4-FFF2-40B4-BE49-F238E27FC236}">
                    <a16:creationId xmlns:a16="http://schemas.microsoft.com/office/drawing/2014/main" id="{45D2512B-874C-421D-AFA7-961578E33682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4" name="Rectangle: Top Corners Snipped 1093">
                <a:extLst>
                  <a:ext uri="{FF2B5EF4-FFF2-40B4-BE49-F238E27FC236}">
                    <a16:creationId xmlns:a16="http://schemas.microsoft.com/office/drawing/2014/main" id="{DDFF68F4-B008-445E-9016-36B6F5B8DE6A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3A8585DA-5319-4FC4-8E38-5CB8D59D8F3E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6" name="Rectangle: Rounded Corners 1095">
                <a:extLst>
                  <a:ext uri="{FF2B5EF4-FFF2-40B4-BE49-F238E27FC236}">
                    <a16:creationId xmlns:a16="http://schemas.microsoft.com/office/drawing/2014/main" id="{ED2F427C-207A-4A5D-9E53-F984917AE168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97" name="Rectangle: Rounded Corners 1096">
                <a:extLst>
                  <a:ext uri="{FF2B5EF4-FFF2-40B4-BE49-F238E27FC236}">
                    <a16:creationId xmlns:a16="http://schemas.microsoft.com/office/drawing/2014/main" id="{DFF63DE7-D316-47F3-8923-357AE7C4A4B9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94F754A3-6EB0-43A3-AB48-8277820E9ADA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099" name="Rectangle: Rounded Corners 1098">
                  <a:extLst>
                    <a:ext uri="{FF2B5EF4-FFF2-40B4-BE49-F238E27FC236}">
                      <a16:creationId xmlns:a16="http://schemas.microsoft.com/office/drawing/2014/main" id="{D8E63397-3353-4B08-8E7F-3878EFCA683B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00" name="Rectangle: Rounded Corners 1099">
                  <a:extLst>
                    <a:ext uri="{FF2B5EF4-FFF2-40B4-BE49-F238E27FC236}">
                      <a16:creationId xmlns:a16="http://schemas.microsoft.com/office/drawing/2014/main" id="{D9EC9D90-E55D-438C-9114-259FF5E579BE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01" name="Rectangle: Rounded Corners 1100">
                  <a:extLst>
                    <a:ext uri="{FF2B5EF4-FFF2-40B4-BE49-F238E27FC236}">
                      <a16:creationId xmlns:a16="http://schemas.microsoft.com/office/drawing/2014/main" id="{67DB3DE9-DAFA-4736-91E9-2C94373B2C5B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02" name="Rectangle: Rounded Corners 1101">
                  <a:extLst>
                    <a:ext uri="{FF2B5EF4-FFF2-40B4-BE49-F238E27FC236}">
                      <a16:creationId xmlns:a16="http://schemas.microsoft.com/office/drawing/2014/main" id="{BF42A40D-332C-4670-BF5B-8DECF8465904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1084" name="Rectangle: Rounded Corners 1083">
              <a:extLst>
                <a:ext uri="{FF2B5EF4-FFF2-40B4-BE49-F238E27FC236}">
                  <a16:creationId xmlns:a16="http://schemas.microsoft.com/office/drawing/2014/main" id="{3D2BC8AF-5DDA-460A-9DED-F69E1B832A63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1085" name="Straight Connector 1084">
              <a:extLst>
                <a:ext uri="{FF2B5EF4-FFF2-40B4-BE49-F238E27FC236}">
                  <a16:creationId xmlns:a16="http://schemas.microsoft.com/office/drawing/2014/main" id="{DD900219-3BBE-475B-9732-B4745D4000CE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E420AAD2-68BF-4EB3-824E-8016C48D02CD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B33F0A46-2557-40DA-9ADF-2BD7DCE822A8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0439203F-FB4A-4AA3-A521-ACAA27AEBA83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F09C7857-A05D-4486-98F3-A07966450F97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D6A10B1B-9FA5-41E7-BDAF-D9733E83A91A}"/>
              </a:ext>
            </a:extLst>
          </p:cNvPr>
          <p:cNvGrpSpPr/>
          <p:nvPr/>
        </p:nvGrpSpPr>
        <p:grpSpPr>
          <a:xfrm>
            <a:off x="4864036" y="5454257"/>
            <a:ext cx="408797" cy="291120"/>
            <a:chOff x="1813072" y="4812632"/>
            <a:chExt cx="3006936" cy="1553721"/>
          </a:xfrm>
        </p:grpSpPr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DD9587D6-FACF-4D58-92E7-42DAE345B17D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1070" name="Rectangle: Rounded Corners 1069">
                <a:extLst>
                  <a:ext uri="{FF2B5EF4-FFF2-40B4-BE49-F238E27FC236}">
                    <a16:creationId xmlns:a16="http://schemas.microsoft.com/office/drawing/2014/main" id="{AC967FAC-BA84-46D6-BEF3-7BCF6FE5BBA3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1" name="Rectangle: Top Corners Snipped 1070">
                <a:extLst>
                  <a:ext uri="{FF2B5EF4-FFF2-40B4-BE49-F238E27FC236}">
                    <a16:creationId xmlns:a16="http://schemas.microsoft.com/office/drawing/2014/main" id="{071F7ACD-AA11-4E4F-A037-59AC64820E0E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2" name="Rectangle: Rounded Corners 1071">
                <a:extLst>
                  <a:ext uri="{FF2B5EF4-FFF2-40B4-BE49-F238E27FC236}">
                    <a16:creationId xmlns:a16="http://schemas.microsoft.com/office/drawing/2014/main" id="{D22BD287-8EC4-41C4-B3ED-F4DCD5BD50BD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3043F12F-8293-407A-8A6B-7B3CD566A893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4" name="Rectangle: Top Corners Snipped 1073">
                <a:extLst>
                  <a:ext uri="{FF2B5EF4-FFF2-40B4-BE49-F238E27FC236}">
                    <a16:creationId xmlns:a16="http://schemas.microsoft.com/office/drawing/2014/main" id="{B0FA426E-D28D-433B-8338-CAEBD1FE2FFF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5" name="Rectangle 1074">
                <a:extLst>
                  <a:ext uri="{FF2B5EF4-FFF2-40B4-BE49-F238E27FC236}">
                    <a16:creationId xmlns:a16="http://schemas.microsoft.com/office/drawing/2014/main" id="{49EC7131-E174-463A-ABAB-B2DAD22EFCCB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6" name="Rectangle: Rounded Corners 1075">
                <a:extLst>
                  <a:ext uri="{FF2B5EF4-FFF2-40B4-BE49-F238E27FC236}">
                    <a16:creationId xmlns:a16="http://schemas.microsoft.com/office/drawing/2014/main" id="{7D80D36A-F3B5-4AD4-B535-C525C4010DC4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77" name="Rectangle: Rounded Corners 1076">
                <a:extLst>
                  <a:ext uri="{FF2B5EF4-FFF2-40B4-BE49-F238E27FC236}">
                    <a16:creationId xmlns:a16="http://schemas.microsoft.com/office/drawing/2014/main" id="{49DEBD77-E944-4F01-9271-3063C789B72E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E003191E-3139-40CD-A38D-DE636AF94D53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079" name="Rectangle: Rounded Corners 1078">
                  <a:extLst>
                    <a:ext uri="{FF2B5EF4-FFF2-40B4-BE49-F238E27FC236}">
                      <a16:creationId xmlns:a16="http://schemas.microsoft.com/office/drawing/2014/main" id="{EA500FE6-90B8-4F2F-A5B9-EEAF671D3A46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80" name="Rectangle: Rounded Corners 1079">
                  <a:extLst>
                    <a:ext uri="{FF2B5EF4-FFF2-40B4-BE49-F238E27FC236}">
                      <a16:creationId xmlns:a16="http://schemas.microsoft.com/office/drawing/2014/main" id="{6D194BE1-B6F5-4A5F-9B0F-94F234A31D52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81" name="Rectangle: Rounded Corners 1080">
                  <a:extLst>
                    <a:ext uri="{FF2B5EF4-FFF2-40B4-BE49-F238E27FC236}">
                      <a16:creationId xmlns:a16="http://schemas.microsoft.com/office/drawing/2014/main" id="{1348CEFD-FD07-400B-B289-2B17043812C6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82" name="Rectangle: Rounded Corners 1081">
                  <a:extLst>
                    <a:ext uri="{FF2B5EF4-FFF2-40B4-BE49-F238E27FC236}">
                      <a16:creationId xmlns:a16="http://schemas.microsoft.com/office/drawing/2014/main" id="{E1407C76-B43A-42AC-8AD7-D03D7C493DCB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1064" name="Rectangle: Rounded Corners 1063">
              <a:extLst>
                <a:ext uri="{FF2B5EF4-FFF2-40B4-BE49-F238E27FC236}">
                  <a16:creationId xmlns:a16="http://schemas.microsoft.com/office/drawing/2014/main" id="{840D7EF9-B69B-4BCF-AE2F-C3A5E9D3D006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F1CA9265-DFC6-42E3-9424-AF7189B1074A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2870E28E-6076-43BF-80FA-9E80A5E7E516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9091CAE6-2553-4663-89D6-1E6FE49E8671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00D252FD-C752-47B3-A525-FFE4AD8DA4A7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135F18B9-0B39-45AB-87AC-4FAE51FE1383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A081C04C-50CF-4846-A36D-02C667721FE6}"/>
              </a:ext>
            </a:extLst>
          </p:cNvPr>
          <p:cNvGrpSpPr/>
          <p:nvPr/>
        </p:nvGrpSpPr>
        <p:grpSpPr>
          <a:xfrm flipH="1">
            <a:off x="4865189" y="4661298"/>
            <a:ext cx="408797" cy="291120"/>
            <a:chOff x="1813072" y="4812632"/>
            <a:chExt cx="3006936" cy="1553721"/>
          </a:xfrm>
        </p:grpSpPr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0BC7F222-E51B-404B-B4A2-AE42F6070CA8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A8BF55AB-03E9-4131-8E6F-859D2DEC44A3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1" name="Rectangle: Top Corners Snipped 1050">
                <a:extLst>
                  <a:ext uri="{FF2B5EF4-FFF2-40B4-BE49-F238E27FC236}">
                    <a16:creationId xmlns:a16="http://schemas.microsoft.com/office/drawing/2014/main" id="{0C0420C9-82C1-4F0C-BAF0-298B07A3299A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2" name="Rectangle: Rounded Corners 1051">
                <a:extLst>
                  <a:ext uri="{FF2B5EF4-FFF2-40B4-BE49-F238E27FC236}">
                    <a16:creationId xmlns:a16="http://schemas.microsoft.com/office/drawing/2014/main" id="{FFA05132-E6B8-4713-A232-1DD1C3FF1CA1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3" name="Rectangle: Rounded Corners 1052">
                <a:extLst>
                  <a:ext uri="{FF2B5EF4-FFF2-40B4-BE49-F238E27FC236}">
                    <a16:creationId xmlns:a16="http://schemas.microsoft.com/office/drawing/2014/main" id="{E85BC209-8B3C-4A8A-9C47-BD922D3634DC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4" name="Rectangle: Top Corners Snipped 1053">
                <a:extLst>
                  <a:ext uri="{FF2B5EF4-FFF2-40B4-BE49-F238E27FC236}">
                    <a16:creationId xmlns:a16="http://schemas.microsoft.com/office/drawing/2014/main" id="{573959CB-156D-44C8-896B-8FC2641FB4C5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908BD1BA-56E6-4532-A4AA-163DC86A2615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6" name="Rectangle: Rounded Corners 1055">
                <a:extLst>
                  <a:ext uri="{FF2B5EF4-FFF2-40B4-BE49-F238E27FC236}">
                    <a16:creationId xmlns:a16="http://schemas.microsoft.com/office/drawing/2014/main" id="{3FEFCF8D-9299-4688-AAE2-041A90B0C4ED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57" name="Rectangle: Rounded Corners 1056">
                <a:extLst>
                  <a:ext uri="{FF2B5EF4-FFF2-40B4-BE49-F238E27FC236}">
                    <a16:creationId xmlns:a16="http://schemas.microsoft.com/office/drawing/2014/main" id="{38C179A8-A715-4B66-A39A-FCCD5F2FDACC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058" name="Group 1057">
                <a:extLst>
                  <a:ext uri="{FF2B5EF4-FFF2-40B4-BE49-F238E27FC236}">
                    <a16:creationId xmlns:a16="http://schemas.microsoft.com/office/drawing/2014/main" id="{D8DAE2D3-7F64-40EE-A963-177790F0CE8F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059" name="Rectangle: Rounded Corners 1058">
                  <a:extLst>
                    <a:ext uri="{FF2B5EF4-FFF2-40B4-BE49-F238E27FC236}">
                      <a16:creationId xmlns:a16="http://schemas.microsoft.com/office/drawing/2014/main" id="{639AA3C8-E8C3-4F98-9006-79AF2EF86FF5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60" name="Rectangle: Rounded Corners 1059">
                  <a:extLst>
                    <a:ext uri="{FF2B5EF4-FFF2-40B4-BE49-F238E27FC236}">
                      <a16:creationId xmlns:a16="http://schemas.microsoft.com/office/drawing/2014/main" id="{31BA2A13-E6D8-4D2A-B514-8ECC2AC5DADB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61" name="Rectangle: Rounded Corners 1060">
                  <a:extLst>
                    <a:ext uri="{FF2B5EF4-FFF2-40B4-BE49-F238E27FC236}">
                      <a16:creationId xmlns:a16="http://schemas.microsoft.com/office/drawing/2014/main" id="{CF3B1E3E-1D03-4BD4-AD96-8500FD17D6D4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62" name="Rectangle: Rounded Corners 1061">
                  <a:extLst>
                    <a:ext uri="{FF2B5EF4-FFF2-40B4-BE49-F238E27FC236}">
                      <a16:creationId xmlns:a16="http://schemas.microsoft.com/office/drawing/2014/main" id="{0FAEDC08-3655-4FC1-873C-FD1A994A8EF6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1044" name="Rectangle: Rounded Corners 1043">
              <a:extLst>
                <a:ext uri="{FF2B5EF4-FFF2-40B4-BE49-F238E27FC236}">
                  <a16:creationId xmlns:a16="http://schemas.microsoft.com/office/drawing/2014/main" id="{ACE345C3-4F19-4AEE-80C0-186DAA4B4D5D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CFCD218D-F6D6-41B0-9F91-C4BEAC284C23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C46AE00E-0D42-42D5-9B61-285DA46BDD7D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BB8FC298-41D0-488B-B8F1-2C4B50ECEA65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1289A868-4B52-4E90-A93E-EDEEEED94D8A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3B0515D0-F3DB-4719-9441-1B66D4506951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35FCF3BE-C9FE-484E-93E0-59CEFE09C42F}"/>
              </a:ext>
            </a:extLst>
          </p:cNvPr>
          <p:cNvGrpSpPr/>
          <p:nvPr/>
        </p:nvGrpSpPr>
        <p:grpSpPr>
          <a:xfrm flipH="1">
            <a:off x="4865193" y="5203806"/>
            <a:ext cx="408797" cy="291120"/>
            <a:chOff x="1813072" y="4812632"/>
            <a:chExt cx="3006936" cy="1553721"/>
          </a:xfrm>
        </p:grpSpPr>
        <p:grpSp>
          <p:nvGrpSpPr>
            <p:cNvPr id="1023" name="Group 1022">
              <a:extLst>
                <a:ext uri="{FF2B5EF4-FFF2-40B4-BE49-F238E27FC236}">
                  <a16:creationId xmlns:a16="http://schemas.microsoft.com/office/drawing/2014/main" id="{2FAB0339-A17F-4651-B4FC-A40A405719AA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1030" name="Rectangle: Rounded Corners 1029">
                <a:extLst>
                  <a:ext uri="{FF2B5EF4-FFF2-40B4-BE49-F238E27FC236}">
                    <a16:creationId xmlns:a16="http://schemas.microsoft.com/office/drawing/2014/main" id="{14575813-5C9F-4502-AF2A-3B3CE71765D4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1" name="Rectangle: Top Corners Snipped 1030">
                <a:extLst>
                  <a:ext uri="{FF2B5EF4-FFF2-40B4-BE49-F238E27FC236}">
                    <a16:creationId xmlns:a16="http://schemas.microsoft.com/office/drawing/2014/main" id="{0C8E4EA0-1BC4-4AC9-9BFA-54E5BFA154B6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2" name="Rectangle: Rounded Corners 1031">
                <a:extLst>
                  <a:ext uri="{FF2B5EF4-FFF2-40B4-BE49-F238E27FC236}">
                    <a16:creationId xmlns:a16="http://schemas.microsoft.com/office/drawing/2014/main" id="{B84F3B82-0E64-4567-AD53-B3E8A02CF01C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3" name="Rectangle: Rounded Corners 1032">
                <a:extLst>
                  <a:ext uri="{FF2B5EF4-FFF2-40B4-BE49-F238E27FC236}">
                    <a16:creationId xmlns:a16="http://schemas.microsoft.com/office/drawing/2014/main" id="{0A1E9ED6-EFA4-49B4-A1D5-23ED695CF47C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4" name="Rectangle: Top Corners Snipped 1033">
                <a:extLst>
                  <a:ext uri="{FF2B5EF4-FFF2-40B4-BE49-F238E27FC236}">
                    <a16:creationId xmlns:a16="http://schemas.microsoft.com/office/drawing/2014/main" id="{709B5848-98DB-4D89-B1A9-4A421A6F11AB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BCF054FE-F34C-43F8-9860-FEEF88CB043E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6" name="Rectangle: Rounded Corners 1035">
                <a:extLst>
                  <a:ext uri="{FF2B5EF4-FFF2-40B4-BE49-F238E27FC236}">
                    <a16:creationId xmlns:a16="http://schemas.microsoft.com/office/drawing/2014/main" id="{89CCA907-D44C-4C74-A898-0D1BC85BC30B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7" name="Rectangle: Rounded Corners 1036">
                <a:extLst>
                  <a:ext uri="{FF2B5EF4-FFF2-40B4-BE49-F238E27FC236}">
                    <a16:creationId xmlns:a16="http://schemas.microsoft.com/office/drawing/2014/main" id="{710CB1B7-0DB9-43C7-84EE-74148B6CEF42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4A758B08-1BB4-44BF-859D-AAD16D1C874F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039" name="Rectangle: Rounded Corners 1038">
                  <a:extLst>
                    <a:ext uri="{FF2B5EF4-FFF2-40B4-BE49-F238E27FC236}">
                      <a16:creationId xmlns:a16="http://schemas.microsoft.com/office/drawing/2014/main" id="{484B6453-DFB8-4EF5-9E47-971155319DEE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40" name="Rectangle: Rounded Corners 1039">
                  <a:extLst>
                    <a:ext uri="{FF2B5EF4-FFF2-40B4-BE49-F238E27FC236}">
                      <a16:creationId xmlns:a16="http://schemas.microsoft.com/office/drawing/2014/main" id="{7C9F6CC3-E3B3-447B-BB0F-BBF5D6D33611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41" name="Rectangle: Rounded Corners 1040">
                  <a:extLst>
                    <a:ext uri="{FF2B5EF4-FFF2-40B4-BE49-F238E27FC236}">
                      <a16:creationId xmlns:a16="http://schemas.microsoft.com/office/drawing/2014/main" id="{E1A4DCAE-E992-4CE3-B69C-B228A6A6C8A6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42" name="Rectangle: Rounded Corners 1041">
                  <a:extLst>
                    <a:ext uri="{FF2B5EF4-FFF2-40B4-BE49-F238E27FC236}">
                      <a16:creationId xmlns:a16="http://schemas.microsoft.com/office/drawing/2014/main" id="{2C0660BD-0E2C-4150-BC7E-EC5DF1181F8C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426144B3-E9D4-4D12-8360-BCB5FCC208DE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0413614-CC6A-471A-ADF6-B147109B60BC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102A523B-666E-459D-9A2E-B246894862B8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19C4B0F7-1DDA-42A9-995E-9577C2A62213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A07DADD4-17AF-45E1-BC5D-4594C28234C4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9C3E7837-5F66-4222-BBEC-FD96418F9646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68969A2F-443C-4E14-9A51-437609A0EDC6}"/>
              </a:ext>
            </a:extLst>
          </p:cNvPr>
          <p:cNvGrpSpPr/>
          <p:nvPr/>
        </p:nvGrpSpPr>
        <p:grpSpPr>
          <a:xfrm>
            <a:off x="5335327" y="5469422"/>
            <a:ext cx="408797" cy="291120"/>
            <a:chOff x="1813072" y="4812632"/>
            <a:chExt cx="3006936" cy="1553721"/>
          </a:xfrm>
        </p:grpSpPr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BEB0086D-671F-4832-851C-494376FB5AB1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970" name="Rectangle: Rounded Corners 969">
                <a:extLst>
                  <a:ext uri="{FF2B5EF4-FFF2-40B4-BE49-F238E27FC236}">
                    <a16:creationId xmlns:a16="http://schemas.microsoft.com/office/drawing/2014/main" id="{EC1837F1-C014-45D8-B603-55E1DA8533DD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1" name="Rectangle: Top Corners Snipped 970">
                <a:extLst>
                  <a:ext uri="{FF2B5EF4-FFF2-40B4-BE49-F238E27FC236}">
                    <a16:creationId xmlns:a16="http://schemas.microsoft.com/office/drawing/2014/main" id="{CA87AE81-D5CF-43CE-9E21-F9A06026A504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2" name="Rectangle: Rounded Corners 971">
                <a:extLst>
                  <a:ext uri="{FF2B5EF4-FFF2-40B4-BE49-F238E27FC236}">
                    <a16:creationId xmlns:a16="http://schemas.microsoft.com/office/drawing/2014/main" id="{00CA8385-66BA-4E2A-A631-95F9B481288A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3" name="Rectangle: Rounded Corners 972">
                <a:extLst>
                  <a:ext uri="{FF2B5EF4-FFF2-40B4-BE49-F238E27FC236}">
                    <a16:creationId xmlns:a16="http://schemas.microsoft.com/office/drawing/2014/main" id="{94407BE6-82F3-4756-BEFD-73B87176DCF9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4" name="Rectangle: Top Corners Snipped 973">
                <a:extLst>
                  <a:ext uri="{FF2B5EF4-FFF2-40B4-BE49-F238E27FC236}">
                    <a16:creationId xmlns:a16="http://schemas.microsoft.com/office/drawing/2014/main" id="{B42DA610-7D3B-435A-BC47-A4E0687870B4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5" name="Rectangle 974">
                <a:extLst>
                  <a:ext uri="{FF2B5EF4-FFF2-40B4-BE49-F238E27FC236}">
                    <a16:creationId xmlns:a16="http://schemas.microsoft.com/office/drawing/2014/main" id="{D43E56CA-8341-4817-A5A3-0DFE42231060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6" name="Rectangle: Rounded Corners 975">
                <a:extLst>
                  <a:ext uri="{FF2B5EF4-FFF2-40B4-BE49-F238E27FC236}">
                    <a16:creationId xmlns:a16="http://schemas.microsoft.com/office/drawing/2014/main" id="{DE65D07A-C119-42D7-8A2A-5D452B5B2AB8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77" name="Rectangle: Rounded Corners 976">
                <a:extLst>
                  <a:ext uri="{FF2B5EF4-FFF2-40B4-BE49-F238E27FC236}">
                    <a16:creationId xmlns:a16="http://schemas.microsoft.com/office/drawing/2014/main" id="{025B0098-A6B0-4835-AF12-907451585691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3726746-B4E3-47AB-8732-02C72DEB4338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979" name="Rectangle: Rounded Corners 978">
                  <a:extLst>
                    <a:ext uri="{FF2B5EF4-FFF2-40B4-BE49-F238E27FC236}">
                      <a16:creationId xmlns:a16="http://schemas.microsoft.com/office/drawing/2014/main" id="{B69D4875-D396-41B0-BC6C-1497268A3FDD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80" name="Rectangle: Rounded Corners 979">
                  <a:extLst>
                    <a:ext uri="{FF2B5EF4-FFF2-40B4-BE49-F238E27FC236}">
                      <a16:creationId xmlns:a16="http://schemas.microsoft.com/office/drawing/2014/main" id="{F0DBB60A-79CE-4DC9-8C78-9730C8F985A3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81" name="Rectangle: Rounded Corners 980">
                  <a:extLst>
                    <a:ext uri="{FF2B5EF4-FFF2-40B4-BE49-F238E27FC236}">
                      <a16:creationId xmlns:a16="http://schemas.microsoft.com/office/drawing/2014/main" id="{AB44205F-23DB-48BA-A3C5-A43BE1A98AF5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82" name="Rectangle: Rounded Corners 981">
                  <a:extLst>
                    <a:ext uri="{FF2B5EF4-FFF2-40B4-BE49-F238E27FC236}">
                      <a16:creationId xmlns:a16="http://schemas.microsoft.com/office/drawing/2014/main" id="{F3E5660A-B09D-4DCB-813C-C27900851B36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964" name="Rectangle: Rounded Corners 963">
              <a:extLst>
                <a:ext uri="{FF2B5EF4-FFF2-40B4-BE49-F238E27FC236}">
                  <a16:creationId xmlns:a16="http://schemas.microsoft.com/office/drawing/2014/main" id="{32FA7AD2-1272-444A-8709-1188F6F38DAF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965" name="Straight Connector 964">
              <a:extLst>
                <a:ext uri="{FF2B5EF4-FFF2-40B4-BE49-F238E27FC236}">
                  <a16:creationId xmlns:a16="http://schemas.microsoft.com/office/drawing/2014/main" id="{593B05B4-2F41-4952-9EDC-75224645BE03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6" name="Straight Connector 965">
              <a:extLst>
                <a:ext uri="{FF2B5EF4-FFF2-40B4-BE49-F238E27FC236}">
                  <a16:creationId xmlns:a16="http://schemas.microsoft.com/office/drawing/2014/main" id="{A082EDE7-2183-44BF-B67F-2DA163BD37D6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7" name="Straight Connector 966">
              <a:extLst>
                <a:ext uri="{FF2B5EF4-FFF2-40B4-BE49-F238E27FC236}">
                  <a16:creationId xmlns:a16="http://schemas.microsoft.com/office/drawing/2014/main" id="{35D1F7E3-B0C0-4BB1-B80A-926A57E04933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8" name="Straight Connector 967">
              <a:extLst>
                <a:ext uri="{FF2B5EF4-FFF2-40B4-BE49-F238E27FC236}">
                  <a16:creationId xmlns:a16="http://schemas.microsoft.com/office/drawing/2014/main" id="{E8A79C2E-9DAB-466E-A977-EDD8CCF722DC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9" name="Straight Connector 968">
              <a:extLst>
                <a:ext uri="{FF2B5EF4-FFF2-40B4-BE49-F238E27FC236}">
                  <a16:creationId xmlns:a16="http://schemas.microsoft.com/office/drawing/2014/main" id="{9C319FAA-E37D-4D53-8387-0F86EF1C2585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6" name="Group 615">
            <a:extLst>
              <a:ext uri="{FF2B5EF4-FFF2-40B4-BE49-F238E27FC236}">
                <a16:creationId xmlns:a16="http://schemas.microsoft.com/office/drawing/2014/main" id="{92058845-048E-487B-B3B5-65DA087FF315}"/>
              </a:ext>
            </a:extLst>
          </p:cNvPr>
          <p:cNvGrpSpPr/>
          <p:nvPr/>
        </p:nvGrpSpPr>
        <p:grpSpPr>
          <a:xfrm flipH="1">
            <a:off x="5336484" y="5218972"/>
            <a:ext cx="408797" cy="291120"/>
            <a:chOff x="1813072" y="4812632"/>
            <a:chExt cx="3006936" cy="1553721"/>
          </a:xfrm>
        </p:grpSpPr>
        <p:grpSp>
          <p:nvGrpSpPr>
            <p:cNvPr id="923" name="Group 922">
              <a:extLst>
                <a:ext uri="{FF2B5EF4-FFF2-40B4-BE49-F238E27FC236}">
                  <a16:creationId xmlns:a16="http://schemas.microsoft.com/office/drawing/2014/main" id="{3ABF8F9D-2874-4509-AFCE-E57D36635ECB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930" name="Rectangle: Rounded Corners 929">
                <a:extLst>
                  <a:ext uri="{FF2B5EF4-FFF2-40B4-BE49-F238E27FC236}">
                    <a16:creationId xmlns:a16="http://schemas.microsoft.com/office/drawing/2014/main" id="{09682DDC-351D-4E2C-AFCC-1845AD84426D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1" name="Rectangle: Top Corners Snipped 930">
                <a:extLst>
                  <a:ext uri="{FF2B5EF4-FFF2-40B4-BE49-F238E27FC236}">
                    <a16:creationId xmlns:a16="http://schemas.microsoft.com/office/drawing/2014/main" id="{11A4DD82-AFA1-45C7-A863-FA0CD3C0EF19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2" name="Rectangle: Rounded Corners 931">
                <a:extLst>
                  <a:ext uri="{FF2B5EF4-FFF2-40B4-BE49-F238E27FC236}">
                    <a16:creationId xmlns:a16="http://schemas.microsoft.com/office/drawing/2014/main" id="{3515FB31-1940-48C9-B30B-C74A6EAA6E21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3" name="Rectangle: Rounded Corners 932">
                <a:extLst>
                  <a:ext uri="{FF2B5EF4-FFF2-40B4-BE49-F238E27FC236}">
                    <a16:creationId xmlns:a16="http://schemas.microsoft.com/office/drawing/2014/main" id="{B8D32C52-78F9-4B93-A70D-1A54DD9A7157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4" name="Rectangle: Top Corners Snipped 933">
                <a:extLst>
                  <a:ext uri="{FF2B5EF4-FFF2-40B4-BE49-F238E27FC236}">
                    <a16:creationId xmlns:a16="http://schemas.microsoft.com/office/drawing/2014/main" id="{FAD2424C-E565-4C27-B3BA-9C637BDF438A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5" name="Rectangle 934">
                <a:extLst>
                  <a:ext uri="{FF2B5EF4-FFF2-40B4-BE49-F238E27FC236}">
                    <a16:creationId xmlns:a16="http://schemas.microsoft.com/office/drawing/2014/main" id="{3EFA3018-3FB5-4143-A005-1C38705C2E30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6" name="Rectangle: Rounded Corners 935">
                <a:extLst>
                  <a:ext uri="{FF2B5EF4-FFF2-40B4-BE49-F238E27FC236}">
                    <a16:creationId xmlns:a16="http://schemas.microsoft.com/office/drawing/2014/main" id="{BDA5576B-629F-4A33-ABEF-7E062CA12D0C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37" name="Rectangle: Rounded Corners 936">
                <a:extLst>
                  <a:ext uri="{FF2B5EF4-FFF2-40B4-BE49-F238E27FC236}">
                    <a16:creationId xmlns:a16="http://schemas.microsoft.com/office/drawing/2014/main" id="{779A3910-6FB7-4B39-876E-E652ADB3D375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938" name="Group 937">
                <a:extLst>
                  <a:ext uri="{FF2B5EF4-FFF2-40B4-BE49-F238E27FC236}">
                    <a16:creationId xmlns:a16="http://schemas.microsoft.com/office/drawing/2014/main" id="{1334DB5D-4A02-47D8-B3CE-EEE9FA867044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939" name="Rectangle: Rounded Corners 938">
                  <a:extLst>
                    <a:ext uri="{FF2B5EF4-FFF2-40B4-BE49-F238E27FC236}">
                      <a16:creationId xmlns:a16="http://schemas.microsoft.com/office/drawing/2014/main" id="{1679EC5B-F658-4ADD-AC15-E743AA5C6222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40" name="Rectangle: Rounded Corners 939">
                  <a:extLst>
                    <a:ext uri="{FF2B5EF4-FFF2-40B4-BE49-F238E27FC236}">
                      <a16:creationId xmlns:a16="http://schemas.microsoft.com/office/drawing/2014/main" id="{91A0B2CD-1307-46C4-872B-5682C376D2D3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41" name="Rectangle: Rounded Corners 940">
                  <a:extLst>
                    <a:ext uri="{FF2B5EF4-FFF2-40B4-BE49-F238E27FC236}">
                      <a16:creationId xmlns:a16="http://schemas.microsoft.com/office/drawing/2014/main" id="{A39238D3-D69F-434A-B73B-59DA6AEE929E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42" name="Rectangle: Rounded Corners 941">
                  <a:extLst>
                    <a:ext uri="{FF2B5EF4-FFF2-40B4-BE49-F238E27FC236}">
                      <a16:creationId xmlns:a16="http://schemas.microsoft.com/office/drawing/2014/main" id="{599E5EAA-267D-45D3-ADD9-454F2812030C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924" name="Rectangle: Rounded Corners 923">
              <a:extLst>
                <a:ext uri="{FF2B5EF4-FFF2-40B4-BE49-F238E27FC236}">
                  <a16:creationId xmlns:a16="http://schemas.microsoft.com/office/drawing/2014/main" id="{D609380F-8F39-4EB7-9C9F-00ECAE2C099E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C2E3F40E-6B2A-4DC9-921A-07CE3BC0A79F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ABAFF9CE-95E0-4364-BF5B-80CC97767910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B3969400-D878-431F-B538-A26E7B7DD0AC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FB629939-67F8-42D4-9CFB-FA2656A71DAD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9" name="Straight Connector 928">
              <a:extLst>
                <a:ext uri="{FF2B5EF4-FFF2-40B4-BE49-F238E27FC236}">
                  <a16:creationId xmlns:a16="http://schemas.microsoft.com/office/drawing/2014/main" id="{F214A610-96FF-4A62-BEC0-E558E823DEE6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FFD1FB98-B647-4898-A757-02F72D429D3B}"/>
              </a:ext>
            </a:extLst>
          </p:cNvPr>
          <p:cNvGrpSpPr/>
          <p:nvPr/>
        </p:nvGrpSpPr>
        <p:grpSpPr>
          <a:xfrm>
            <a:off x="7862519" y="4349426"/>
            <a:ext cx="1138151" cy="1488508"/>
            <a:chOff x="365761" y="3667224"/>
            <a:chExt cx="1220366" cy="1607419"/>
          </a:xfrm>
        </p:grpSpPr>
        <p:sp>
          <p:nvSpPr>
            <p:cNvPr id="915" name="Rectangle 914">
              <a:extLst>
                <a:ext uri="{FF2B5EF4-FFF2-40B4-BE49-F238E27FC236}">
                  <a16:creationId xmlns:a16="http://schemas.microsoft.com/office/drawing/2014/main" id="{E2E50114-F74B-4849-ADBB-1757762C670F}"/>
                </a:ext>
              </a:extLst>
            </p:cNvPr>
            <p:cNvSpPr/>
            <p:nvPr/>
          </p:nvSpPr>
          <p:spPr>
            <a:xfrm>
              <a:off x="365761" y="3667224"/>
              <a:ext cx="1220366" cy="160741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F5AAE8B2-7C98-4350-89D2-9162DA34D3E9}"/>
                </a:ext>
              </a:extLst>
            </p:cNvPr>
            <p:cNvSpPr/>
            <p:nvPr/>
          </p:nvSpPr>
          <p:spPr>
            <a:xfrm>
              <a:off x="399449" y="3705724"/>
              <a:ext cx="1152989" cy="15376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39AE42D9-519B-4F3E-A591-7D9726CB27A5}"/>
                </a:ext>
              </a:extLst>
            </p:cNvPr>
            <p:cNvGrpSpPr/>
            <p:nvPr/>
          </p:nvGrpSpPr>
          <p:grpSpPr>
            <a:xfrm>
              <a:off x="618496" y="3711742"/>
              <a:ext cx="199723" cy="1537634"/>
              <a:chOff x="599246" y="3711742"/>
              <a:chExt cx="199723" cy="1537634"/>
            </a:xfrm>
          </p:grpSpPr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344B5E09-6438-4339-BF82-3515F8DCD9FB}"/>
                  </a:ext>
                </a:extLst>
              </p:cNvPr>
              <p:cNvSpPr/>
              <p:nvPr/>
            </p:nvSpPr>
            <p:spPr>
              <a:xfrm flipH="1">
                <a:off x="599246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EC9DEE5E-F529-4A92-B8BA-28A4AFF91821}"/>
                  </a:ext>
                </a:extLst>
              </p:cNvPr>
              <p:cNvSpPr/>
              <p:nvPr/>
            </p:nvSpPr>
            <p:spPr>
              <a:xfrm flipH="1">
                <a:off x="753250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4641F029-83B5-46E5-B976-CC9A8445063D}"/>
                </a:ext>
              </a:extLst>
            </p:cNvPr>
            <p:cNvGrpSpPr/>
            <p:nvPr/>
          </p:nvGrpSpPr>
          <p:grpSpPr>
            <a:xfrm>
              <a:off x="1130883" y="3705724"/>
              <a:ext cx="199724" cy="1537634"/>
              <a:chOff x="639994" y="3711742"/>
              <a:chExt cx="199724" cy="1537634"/>
            </a:xfrm>
          </p:grpSpPr>
          <p:sp>
            <p:nvSpPr>
              <p:cNvPr id="919" name="Rectangle 918">
                <a:extLst>
                  <a:ext uri="{FF2B5EF4-FFF2-40B4-BE49-F238E27FC236}">
                    <a16:creationId xmlns:a16="http://schemas.microsoft.com/office/drawing/2014/main" id="{B3D3954E-9548-44BF-B7AB-EEAC5408AF9A}"/>
                  </a:ext>
                </a:extLst>
              </p:cNvPr>
              <p:cNvSpPr/>
              <p:nvPr/>
            </p:nvSpPr>
            <p:spPr>
              <a:xfrm flipH="1">
                <a:off x="639994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20" name="Rectangle 919">
                <a:extLst>
                  <a:ext uri="{FF2B5EF4-FFF2-40B4-BE49-F238E27FC236}">
                    <a16:creationId xmlns:a16="http://schemas.microsoft.com/office/drawing/2014/main" id="{DACFC70F-1E73-47F7-8D8A-CD37F81730D0}"/>
                  </a:ext>
                </a:extLst>
              </p:cNvPr>
              <p:cNvSpPr/>
              <p:nvPr/>
            </p:nvSpPr>
            <p:spPr>
              <a:xfrm flipH="1">
                <a:off x="793999" y="3711742"/>
                <a:ext cx="4571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619" name="Group 618">
            <a:extLst>
              <a:ext uri="{FF2B5EF4-FFF2-40B4-BE49-F238E27FC236}">
                <a16:creationId xmlns:a16="http://schemas.microsoft.com/office/drawing/2014/main" id="{510B0959-6780-456F-B669-756DC9287DC1}"/>
              </a:ext>
            </a:extLst>
          </p:cNvPr>
          <p:cNvGrpSpPr/>
          <p:nvPr/>
        </p:nvGrpSpPr>
        <p:grpSpPr>
          <a:xfrm>
            <a:off x="8010224" y="4910096"/>
            <a:ext cx="408797" cy="291120"/>
            <a:chOff x="1813072" y="4812632"/>
            <a:chExt cx="3006936" cy="1553721"/>
          </a:xfrm>
        </p:grpSpPr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5D07592A-0D74-401A-BEC2-9833EB55E844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887" name="Rectangle: Rounded Corners 886">
                <a:extLst>
                  <a:ext uri="{FF2B5EF4-FFF2-40B4-BE49-F238E27FC236}">
                    <a16:creationId xmlns:a16="http://schemas.microsoft.com/office/drawing/2014/main" id="{5EBB6CCF-CD5E-4C61-99ED-03C105C4A610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88" name="Rectangle: Top Corners Snipped 887">
                <a:extLst>
                  <a:ext uri="{FF2B5EF4-FFF2-40B4-BE49-F238E27FC236}">
                    <a16:creationId xmlns:a16="http://schemas.microsoft.com/office/drawing/2014/main" id="{DFCD49D6-C4F9-46AD-8072-3740FD9E2BB1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89" name="Rectangle: Rounded Corners 888">
                <a:extLst>
                  <a:ext uri="{FF2B5EF4-FFF2-40B4-BE49-F238E27FC236}">
                    <a16:creationId xmlns:a16="http://schemas.microsoft.com/office/drawing/2014/main" id="{5150420E-17BD-4208-9912-8D26FD1C06D8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90" name="Rectangle: Rounded Corners 889">
                <a:extLst>
                  <a:ext uri="{FF2B5EF4-FFF2-40B4-BE49-F238E27FC236}">
                    <a16:creationId xmlns:a16="http://schemas.microsoft.com/office/drawing/2014/main" id="{4C479480-3B5E-41AC-9046-09C202CA873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91" name="Rectangle: Top Corners Snipped 890">
                <a:extLst>
                  <a:ext uri="{FF2B5EF4-FFF2-40B4-BE49-F238E27FC236}">
                    <a16:creationId xmlns:a16="http://schemas.microsoft.com/office/drawing/2014/main" id="{D2DF4B82-B4F1-4491-BE3C-B2D0138376F8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92" name="Rectangle 891">
                <a:extLst>
                  <a:ext uri="{FF2B5EF4-FFF2-40B4-BE49-F238E27FC236}">
                    <a16:creationId xmlns:a16="http://schemas.microsoft.com/office/drawing/2014/main" id="{F877BCF7-1A4E-49AF-9342-661788C9B85C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93" name="Rectangle: Rounded Corners 892">
                <a:extLst>
                  <a:ext uri="{FF2B5EF4-FFF2-40B4-BE49-F238E27FC236}">
                    <a16:creationId xmlns:a16="http://schemas.microsoft.com/office/drawing/2014/main" id="{A324E686-FE9D-4F40-96D6-87CA3126D051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94" name="Rectangle: Rounded Corners 893">
                <a:extLst>
                  <a:ext uri="{FF2B5EF4-FFF2-40B4-BE49-F238E27FC236}">
                    <a16:creationId xmlns:a16="http://schemas.microsoft.com/office/drawing/2014/main" id="{FCC065F6-1B04-4032-806B-5FABD4CC58EB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895" name="Group 894">
                <a:extLst>
                  <a:ext uri="{FF2B5EF4-FFF2-40B4-BE49-F238E27FC236}">
                    <a16:creationId xmlns:a16="http://schemas.microsoft.com/office/drawing/2014/main" id="{F9223BE3-7A65-41C5-B64D-F7C339D26B35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896" name="Rectangle: Rounded Corners 895">
                  <a:extLst>
                    <a:ext uri="{FF2B5EF4-FFF2-40B4-BE49-F238E27FC236}">
                      <a16:creationId xmlns:a16="http://schemas.microsoft.com/office/drawing/2014/main" id="{E4340F76-8A89-4701-9C4B-6EDFCE8A2E53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97" name="Rectangle: Rounded Corners 896">
                  <a:extLst>
                    <a:ext uri="{FF2B5EF4-FFF2-40B4-BE49-F238E27FC236}">
                      <a16:creationId xmlns:a16="http://schemas.microsoft.com/office/drawing/2014/main" id="{529CD051-92F4-4020-A689-B20D192C79C4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98" name="Rectangle: Rounded Corners 897">
                  <a:extLst>
                    <a:ext uri="{FF2B5EF4-FFF2-40B4-BE49-F238E27FC236}">
                      <a16:creationId xmlns:a16="http://schemas.microsoft.com/office/drawing/2014/main" id="{950475EB-E7B8-4913-9DCE-BC8802F16941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99" name="Rectangle: Rounded Corners 898">
                  <a:extLst>
                    <a:ext uri="{FF2B5EF4-FFF2-40B4-BE49-F238E27FC236}">
                      <a16:creationId xmlns:a16="http://schemas.microsoft.com/office/drawing/2014/main" id="{C446A885-5092-4B24-A2E4-8D9C9DD8168F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881" name="Rectangle: Rounded Corners 880">
              <a:extLst>
                <a:ext uri="{FF2B5EF4-FFF2-40B4-BE49-F238E27FC236}">
                  <a16:creationId xmlns:a16="http://schemas.microsoft.com/office/drawing/2014/main" id="{86BEA6F2-6A24-4203-819E-7CEE628CE607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03DC9933-59EC-4FE6-9ECE-074355E9D2D6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3" name="Straight Connector 882">
              <a:extLst>
                <a:ext uri="{FF2B5EF4-FFF2-40B4-BE49-F238E27FC236}">
                  <a16:creationId xmlns:a16="http://schemas.microsoft.com/office/drawing/2014/main" id="{709A706D-50A4-4EED-ABDE-EDF8CCFFF208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4" name="Straight Connector 883">
              <a:extLst>
                <a:ext uri="{FF2B5EF4-FFF2-40B4-BE49-F238E27FC236}">
                  <a16:creationId xmlns:a16="http://schemas.microsoft.com/office/drawing/2014/main" id="{60C76E9A-CDD5-4A8C-AFB5-C1307EAA4850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FD86AA15-39D5-4A52-8642-26DE3A711354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4B72A995-B9A6-4A56-B6E2-24FB569916A4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60B03689-A0CA-43FF-AA7E-F648DE08E475}"/>
              </a:ext>
            </a:extLst>
          </p:cNvPr>
          <p:cNvGrpSpPr/>
          <p:nvPr/>
        </p:nvGrpSpPr>
        <p:grpSpPr>
          <a:xfrm>
            <a:off x="8010224" y="5462377"/>
            <a:ext cx="408797" cy="291120"/>
            <a:chOff x="1813072" y="4812632"/>
            <a:chExt cx="3006936" cy="1553721"/>
          </a:xfrm>
        </p:grpSpPr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C5A931F5-9F8E-43AA-89DB-025681676144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867" name="Rectangle: Rounded Corners 866">
                <a:extLst>
                  <a:ext uri="{FF2B5EF4-FFF2-40B4-BE49-F238E27FC236}">
                    <a16:creationId xmlns:a16="http://schemas.microsoft.com/office/drawing/2014/main" id="{FAE35DA8-DB7F-4E28-9D5F-7817105B6408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68" name="Rectangle: Top Corners Snipped 867">
                <a:extLst>
                  <a:ext uri="{FF2B5EF4-FFF2-40B4-BE49-F238E27FC236}">
                    <a16:creationId xmlns:a16="http://schemas.microsoft.com/office/drawing/2014/main" id="{3FCE232C-E25C-4B95-8D51-107121776D7A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69" name="Rectangle: Rounded Corners 868">
                <a:extLst>
                  <a:ext uri="{FF2B5EF4-FFF2-40B4-BE49-F238E27FC236}">
                    <a16:creationId xmlns:a16="http://schemas.microsoft.com/office/drawing/2014/main" id="{8036E953-6728-40A2-A27F-55FDCF82C7A4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70" name="Rectangle: Rounded Corners 869">
                <a:extLst>
                  <a:ext uri="{FF2B5EF4-FFF2-40B4-BE49-F238E27FC236}">
                    <a16:creationId xmlns:a16="http://schemas.microsoft.com/office/drawing/2014/main" id="{FFBDEA4D-1F99-4002-A001-B07F8AAD797F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71" name="Rectangle: Top Corners Snipped 870">
                <a:extLst>
                  <a:ext uri="{FF2B5EF4-FFF2-40B4-BE49-F238E27FC236}">
                    <a16:creationId xmlns:a16="http://schemas.microsoft.com/office/drawing/2014/main" id="{FBAA7A86-BD77-4734-B4F0-B0EE32B881DD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6930CCC8-1E0C-4E97-AF62-D4F2718E46D7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73" name="Rectangle: Rounded Corners 872">
                <a:extLst>
                  <a:ext uri="{FF2B5EF4-FFF2-40B4-BE49-F238E27FC236}">
                    <a16:creationId xmlns:a16="http://schemas.microsoft.com/office/drawing/2014/main" id="{0CBE6EAC-E886-44C4-B456-320B45792219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74" name="Rectangle: Rounded Corners 873">
                <a:extLst>
                  <a:ext uri="{FF2B5EF4-FFF2-40B4-BE49-F238E27FC236}">
                    <a16:creationId xmlns:a16="http://schemas.microsoft.com/office/drawing/2014/main" id="{51BFAFE1-52EF-4568-9B08-ECB8C5111DAF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875" name="Group 874">
                <a:extLst>
                  <a:ext uri="{FF2B5EF4-FFF2-40B4-BE49-F238E27FC236}">
                    <a16:creationId xmlns:a16="http://schemas.microsoft.com/office/drawing/2014/main" id="{B77F6C91-E071-4899-996A-8F1EC2686425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876" name="Rectangle: Rounded Corners 875">
                  <a:extLst>
                    <a:ext uri="{FF2B5EF4-FFF2-40B4-BE49-F238E27FC236}">
                      <a16:creationId xmlns:a16="http://schemas.microsoft.com/office/drawing/2014/main" id="{33C502E8-A9AD-4496-8404-7F684AEECEB4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77" name="Rectangle: Rounded Corners 876">
                  <a:extLst>
                    <a:ext uri="{FF2B5EF4-FFF2-40B4-BE49-F238E27FC236}">
                      <a16:creationId xmlns:a16="http://schemas.microsoft.com/office/drawing/2014/main" id="{37BF3056-4232-4535-9AFE-8FEAFBE7132C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78" name="Rectangle: Rounded Corners 877">
                  <a:extLst>
                    <a:ext uri="{FF2B5EF4-FFF2-40B4-BE49-F238E27FC236}">
                      <a16:creationId xmlns:a16="http://schemas.microsoft.com/office/drawing/2014/main" id="{6CC02C11-A8B7-463C-9109-740E73314C51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79" name="Rectangle: Rounded Corners 878">
                  <a:extLst>
                    <a:ext uri="{FF2B5EF4-FFF2-40B4-BE49-F238E27FC236}">
                      <a16:creationId xmlns:a16="http://schemas.microsoft.com/office/drawing/2014/main" id="{6BBD2899-494D-4B39-B0E1-4AE80288ABF7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861" name="Rectangle: Rounded Corners 860">
              <a:extLst>
                <a:ext uri="{FF2B5EF4-FFF2-40B4-BE49-F238E27FC236}">
                  <a16:creationId xmlns:a16="http://schemas.microsoft.com/office/drawing/2014/main" id="{216512D0-5B84-48B6-8A3E-3AD4057ABF2B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862" name="Straight Connector 861">
              <a:extLst>
                <a:ext uri="{FF2B5EF4-FFF2-40B4-BE49-F238E27FC236}">
                  <a16:creationId xmlns:a16="http://schemas.microsoft.com/office/drawing/2014/main" id="{C789B104-4781-4407-9ACF-B0D059595C52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B7E6DF13-CBEB-4EAD-B292-2C3A29AA13FC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8E03473A-C142-47DB-9633-4FF5A093CBD9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5" name="Straight Connector 864">
              <a:extLst>
                <a:ext uri="{FF2B5EF4-FFF2-40B4-BE49-F238E27FC236}">
                  <a16:creationId xmlns:a16="http://schemas.microsoft.com/office/drawing/2014/main" id="{2B4F55E2-E2EF-4313-A922-4C77154B4595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6" name="Straight Connector 865">
              <a:extLst>
                <a:ext uri="{FF2B5EF4-FFF2-40B4-BE49-F238E27FC236}">
                  <a16:creationId xmlns:a16="http://schemas.microsoft.com/office/drawing/2014/main" id="{020182A1-73C9-437C-8C26-FE1241D90E51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C9457F0C-97B6-4906-8958-8BF5AC21AE81}"/>
              </a:ext>
            </a:extLst>
          </p:cNvPr>
          <p:cNvGrpSpPr/>
          <p:nvPr/>
        </p:nvGrpSpPr>
        <p:grpSpPr>
          <a:xfrm flipH="1">
            <a:off x="8011377" y="4669419"/>
            <a:ext cx="408797" cy="291120"/>
            <a:chOff x="1813072" y="4812632"/>
            <a:chExt cx="3006936" cy="1553721"/>
          </a:xfrm>
        </p:grpSpPr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7BF1E5D3-0DC2-4AEF-B4E6-36F3297B43C6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801" name="Rectangle: Rounded Corners 800">
                <a:extLst>
                  <a:ext uri="{FF2B5EF4-FFF2-40B4-BE49-F238E27FC236}">
                    <a16:creationId xmlns:a16="http://schemas.microsoft.com/office/drawing/2014/main" id="{D8D8275F-4000-4A68-8C3E-D02CF78BE921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2" name="Rectangle: Top Corners Snipped 801">
                <a:extLst>
                  <a:ext uri="{FF2B5EF4-FFF2-40B4-BE49-F238E27FC236}">
                    <a16:creationId xmlns:a16="http://schemas.microsoft.com/office/drawing/2014/main" id="{404B6F36-365E-45C4-AE61-1D61DA671675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3" name="Rectangle: Rounded Corners 802">
                <a:extLst>
                  <a:ext uri="{FF2B5EF4-FFF2-40B4-BE49-F238E27FC236}">
                    <a16:creationId xmlns:a16="http://schemas.microsoft.com/office/drawing/2014/main" id="{BDB1C6E4-4D89-4CBA-99C1-13FBD725E0B8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4" name="Rectangle: Rounded Corners 803">
                <a:extLst>
                  <a:ext uri="{FF2B5EF4-FFF2-40B4-BE49-F238E27FC236}">
                    <a16:creationId xmlns:a16="http://schemas.microsoft.com/office/drawing/2014/main" id="{8D043FA0-6885-4ED2-8ED8-640731D0F05E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5" name="Rectangle: Top Corners Snipped 804">
                <a:extLst>
                  <a:ext uri="{FF2B5EF4-FFF2-40B4-BE49-F238E27FC236}">
                    <a16:creationId xmlns:a16="http://schemas.microsoft.com/office/drawing/2014/main" id="{49ECF0E3-98B1-45CB-ADFB-9E063BD856EE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4EB5657F-24C2-402B-99E6-09F7AB334AFC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7" name="Rectangle: Rounded Corners 806">
                <a:extLst>
                  <a:ext uri="{FF2B5EF4-FFF2-40B4-BE49-F238E27FC236}">
                    <a16:creationId xmlns:a16="http://schemas.microsoft.com/office/drawing/2014/main" id="{1FD8E25F-3C7E-4587-AB63-23B9D5AE5AA6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8" name="Rectangle: Rounded Corners 807">
                <a:extLst>
                  <a:ext uri="{FF2B5EF4-FFF2-40B4-BE49-F238E27FC236}">
                    <a16:creationId xmlns:a16="http://schemas.microsoft.com/office/drawing/2014/main" id="{C821AFF7-D2F1-41B8-B6FF-2F5607C49B6A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809" name="Group 808">
                <a:extLst>
                  <a:ext uri="{FF2B5EF4-FFF2-40B4-BE49-F238E27FC236}">
                    <a16:creationId xmlns:a16="http://schemas.microsoft.com/office/drawing/2014/main" id="{75681C32-B976-4C91-8459-67EAB71C318E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810" name="Rectangle: Rounded Corners 809">
                  <a:extLst>
                    <a:ext uri="{FF2B5EF4-FFF2-40B4-BE49-F238E27FC236}">
                      <a16:creationId xmlns:a16="http://schemas.microsoft.com/office/drawing/2014/main" id="{02627DCD-AFF9-4A9E-AE37-DA933A231B18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57" name="Rectangle: Rounded Corners 856">
                  <a:extLst>
                    <a:ext uri="{FF2B5EF4-FFF2-40B4-BE49-F238E27FC236}">
                      <a16:creationId xmlns:a16="http://schemas.microsoft.com/office/drawing/2014/main" id="{947C9B45-A866-45D5-94FD-72660E0FC7FB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58" name="Rectangle: Rounded Corners 857">
                  <a:extLst>
                    <a:ext uri="{FF2B5EF4-FFF2-40B4-BE49-F238E27FC236}">
                      <a16:creationId xmlns:a16="http://schemas.microsoft.com/office/drawing/2014/main" id="{BAA2D631-208C-46C2-961F-67B007C3AC55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859" name="Rectangle: Rounded Corners 858">
                  <a:extLst>
                    <a:ext uri="{FF2B5EF4-FFF2-40B4-BE49-F238E27FC236}">
                      <a16:creationId xmlns:a16="http://schemas.microsoft.com/office/drawing/2014/main" id="{1EF8C784-5E04-4694-9A7D-997D95DD4306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795" name="Rectangle: Rounded Corners 794">
              <a:extLst>
                <a:ext uri="{FF2B5EF4-FFF2-40B4-BE49-F238E27FC236}">
                  <a16:creationId xmlns:a16="http://schemas.microsoft.com/office/drawing/2014/main" id="{8E3580FF-E718-419E-B67D-C835C5B09A06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22BA407C-DCCB-4414-A912-B330BABB17BE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F7275C5A-22B0-472F-83FB-97C8868BDE5C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188FBDAB-96C0-48BC-844B-483D5F9FF908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E06C26BC-2B27-4E71-B6C9-B41FF735A683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E543FE7B-9113-4E4E-AE1B-268ED5A88D0E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68B75122-6F00-4B18-B464-F3540DC92CE7}"/>
              </a:ext>
            </a:extLst>
          </p:cNvPr>
          <p:cNvGrpSpPr/>
          <p:nvPr/>
        </p:nvGrpSpPr>
        <p:grpSpPr>
          <a:xfrm flipH="1">
            <a:off x="8011381" y="5211926"/>
            <a:ext cx="408797" cy="291120"/>
            <a:chOff x="1813072" y="4812632"/>
            <a:chExt cx="3006936" cy="1553721"/>
          </a:xfrm>
        </p:grpSpPr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5E411FBC-5AAE-4AD8-AE5D-7F4BFB3409E2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781" name="Rectangle: Rounded Corners 780">
                <a:extLst>
                  <a:ext uri="{FF2B5EF4-FFF2-40B4-BE49-F238E27FC236}">
                    <a16:creationId xmlns:a16="http://schemas.microsoft.com/office/drawing/2014/main" id="{ADA89F53-9759-459F-A378-6A1812C7CDDB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2" name="Rectangle: Top Corners Snipped 781">
                <a:extLst>
                  <a:ext uri="{FF2B5EF4-FFF2-40B4-BE49-F238E27FC236}">
                    <a16:creationId xmlns:a16="http://schemas.microsoft.com/office/drawing/2014/main" id="{27455417-3A01-4454-8F0B-58C48B50F539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3" name="Rectangle: Rounded Corners 782">
                <a:extLst>
                  <a:ext uri="{FF2B5EF4-FFF2-40B4-BE49-F238E27FC236}">
                    <a16:creationId xmlns:a16="http://schemas.microsoft.com/office/drawing/2014/main" id="{E5D5F525-D2E7-4E09-AB69-BDF6EA425C03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4" name="Rectangle: Rounded Corners 783">
                <a:extLst>
                  <a:ext uri="{FF2B5EF4-FFF2-40B4-BE49-F238E27FC236}">
                    <a16:creationId xmlns:a16="http://schemas.microsoft.com/office/drawing/2014/main" id="{C51A4C55-7E15-4917-97CB-D1ADA37514C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5" name="Rectangle: Top Corners Snipped 784">
                <a:extLst>
                  <a:ext uri="{FF2B5EF4-FFF2-40B4-BE49-F238E27FC236}">
                    <a16:creationId xmlns:a16="http://schemas.microsoft.com/office/drawing/2014/main" id="{A66382CB-3789-4D24-ABAB-CC396649E83D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616271C8-9BB3-4FD7-BFC5-76D0013F37FE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7" name="Rectangle: Rounded Corners 786">
                <a:extLst>
                  <a:ext uri="{FF2B5EF4-FFF2-40B4-BE49-F238E27FC236}">
                    <a16:creationId xmlns:a16="http://schemas.microsoft.com/office/drawing/2014/main" id="{FB840E4A-30B0-4499-8717-EF9B817D94EC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88" name="Rectangle: Rounded Corners 787">
                <a:extLst>
                  <a:ext uri="{FF2B5EF4-FFF2-40B4-BE49-F238E27FC236}">
                    <a16:creationId xmlns:a16="http://schemas.microsoft.com/office/drawing/2014/main" id="{88323B4F-069C-42B0-A08C-0DD69FC5EC19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89" name="Group 788">
                <a:extLst>
                  <a:ext uri="{FF2B5EF4-FFF2-40B4-BE49-F238E27FC236}">
                    <a16:creationId xmlns:a16="http://schemas.microsoft.com/office/drawing/2014/main" id="{620CD9BE-7E5C-49FF-9E61-5D70F98B4BD5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90" name="Rectangle: Rounded Corners 789">
                  <a:extLst>
                    <a:ext uri="{FF2B5EF4-FFF2-40B4-BE49-F238E27FC236}">
                      <a16:creationId xmlns:a16="http://schemas.microsoft.com/office/drawing/2014/main" id="{76606FD0-4F03-40F1-A248-4003CE998979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91" name="Rectangle: Rounded Corners 790">
                  <a:extLst>
                    <a:ext uri="{FF2B5EF4-FFF2-40B4-BE49-F238E27FC236}">
                      <a16:creationId xmlns:a16="http://schemas.microsoft.com/office/drawing/2014/main" id="{DAAB0F06-2032-479B-A437-4BF04CA2849A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92" name="Rectangle: Rounded Corners 791">
                  <a:extLst>
                    <a:ext uri="{FF2B5EF4-FFF2-40B4-BE49-F238E27FC236}">
                      <a16:creationId xmlns:a16="http://schemas.microsoft.com/office/drawing/2014/main" id="{7B7F4190-D619-422B-8F48-7E0119137DDF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93" name="Rectangle: Rounded Corners 792">
                  <a:extLst>
                    <a:ext uri="{FF2B5EF4-FFF2-40B4-BE49-F238E27FC236}">
                      <a16:creationId xmlns:a16="http://schemas.microsoft.com/office/drawing/2014/main" id="{80E8163A-32F5-4520-9812-CA4F07508272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775" name="Rectangle: Rounded Corners 774">
              <a:extLst>
                <a:ext uri="{FF2B5EF4-FFF2-40B4-BE49-F238E27FC236}">
                  <a16:creationId xmlns:a16="http://schemas.microsoft.com/office/drawing/2014/main" id="{A5F04AE3-E94B-4478-B9AC-6EBB15E5903D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776" name="Straight Connector 775">
              <a:extLst>
                <a:ext uri="{FF2B5EF4-FFF2-40B4-BE49-F238E27FC236}">
                  <a16:creationId xmlns:a16="http://schemas.microsoft.com/office/drawing/2014/main" id="{3F5E5F17-CD8A-4667-99C1-91289EC1EF18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7" name="Straight Connector 776">
              <a:extLst>
                <a:ext uri="{FF2B5EF4-FFF2-40B4-BE49-F238E27FC236}">
                  <a16:creationId xmlns:a16="http://schemas.microsoft.com/office/drawing/2014/main" id="{30127019-1E8C-4D42-BD34-016E4B962EC9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8" name="Straight Connector 777">
              <a:extLst>
                <a:ext uri="{FF2B5EF4-FFF2-40B4-BE49-F238E27FC236}">
                  <a16:creationId xmlns:a16="http://schemas.microsoft.com/office/drawing/2014/main" id="{2C0AD153-E9D7-40D4-9823-F97CCC76BCB1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9" name="Straight Connector 778">
              <a:extLst>
                <a:ext uri="{FF2B5EF4-FFF2-40B4-BE49-F238E27FC236}">
                  <a16:creationId xmlns:a16="http://schemas.microsoft.com/office/drawing/2014/main" id="{2BDF20B7-2172-43C8-91B5-D157CFFE495A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0" name="Straight Connector 779">
              <a:extLst>
                <a:ext uri="{FF2B5EF4-FFF2-40B4-BE49-F238E27FC236}">
                  <a16:creationId xmlns:a16="http://schemas.microsoft.com/office/drawing/2014/main" id="{31240658-EB79-4B48-BC76-648A4C9238AB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9D057A8F-3498-4CC8-9D72-65322B4601E1}"/>
              </a:ext>
            </a:extLst>
          </p:cNvPr>
          <p:cNvGrpSpPr/>
          <p:nvPr/>
        </p:nvGrpSpPr>
        <p:grpSpPr>
          <a:xfrm>
            <a:off x="8481515" y="4422289"/>
            <a:ext cx="408797" cy="291120"/>
            <a:chOff x="1813072" y="4812632"/>
            <a:chExt cx="3006936" cy="1553721"/>
          </a:xfrm>
        </p:grpSpPr>
        <p:grpSp>
          <p:nvGrpSpPr>
            <p:cNvPr id="754" name="Group 753">
              <a:extLst>
                <a:ext uri="{FF2B5EF4-FFF2-40B4-BE49-F238E27FC236}">
                  <a16:creationId xmlns:a16="http://schemas.microsoft.com/office/drawing/2014/main" id="{43A496DA-EC6A-4174-AB7E-8A866F758896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761" name="Rectangle: Rounded Corners 760">
                <a:extLst>
                  <a:ext uri="{FF2B5EF4-FFF2-40B4-BE49-F238E27FC236}">
                    <a16:creationId xmlns:a16="http://schemas.microsoft.com/office/drawing/2014/main" id="{E864E61A-1847-4C53-A6F4-51A820872936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2" name="Rectangle: Top Corners Snipped 761">
                <a:extLst>
                  <a:ext uri="{FF2B5EF4-FFF2-40B4-BE49-F238E27FC236}">
                    <a16:creationId xmlns:a16="http://schemas.microsoft.com/office/drawing/2014/main" id="{788D746D-D51B-46CB-AC40-B3A9D8FE6B14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3" name="Rectangle: Rounded Corners 762">
                <a:extLst>
                  <a:ext uri="{FF2B5EF4-FFF2-40B4-BE49-F238E27FC236}">
                    <a16:creationId xmlns:a16="http://schemas.microsoft.com/office/drawing/2014/main" id="{7E577665-6878-4579-AF2F-7F586963F017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4" name="Rectangle: Rounded Corners 763">
                <a:extLst>
                  <a:ext uri="{FF2B5EF4-FFF2-40B4-BE49-F238E27FC236}">
                    <a16:creationId xmlns:a16="http://schemas.microsoft.com/office/drawing/2014/main" id="{1D25BCE2-2B12-4A96-91C4-375F00829EA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5" name="Rectangle: Top Corners Snipped 764">
                <a:extLst>
                  <a:ext uri="{FF2B5EF4-FFF2-40B4-BE49-F238E27FC236}">
                    <a16:creationId xmlns:a16="http://schemas.microsoft.com/office/drawing/2014/main" id="{BA24E7FF-2BDA-40C0-AF5C-AFD00E25F173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F6ADA793-CC65-47A6-AAE3-9EC9B988DE37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7" name="Rectangle: Rounded Corners 766">
                <a:extLst>
                  <a:ext uri="{FF2B5EF4-FFF2-40B4-BE49-F238E27FC236}">
                    <a16:creationId xmlns:a16="http://schemas.microsoft.com/office/drawing/2014/main" id="{F36A489B-5539-40D7-8E97-C97A1B4F9C28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8" name="Rectangle: Rounded Corners 767">
                <a:extLst>
                  <a:ext uri="{FF2B5EF4-FFF2-40B4-BE49-F238E27FC236}">
                    <a16:creationId xmlns:a16="http://schemas.microsoft.com/office/drawing/2014/main" id="{3C7B2DE7-E11B-4273-98BF-B382E5FD43B8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39ECE95F-5F19-4BFB-B710-368138E09C68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70" name="Rectangle: Rounded Corners 769">
                  <a:extLst>
                    <a:ext uri="{FF2B5EF4-FFF2-40B4-BE49-F238E27FC236}">
                      <a16:creationId xmlns:a16="http://schemas.microsoft.com/office/drawing/2014/main" id="{6E4845B4-1FC6-4BB6-94C6-23AE90C921FD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71" name="Rectangle: Rounded Corners 770">
                  <a:extLst>
                    <a:ext uri="{FF2B5EF4-FFF2-40B4-BE49-F238E27FC236}">
                      <a16:creationId xmlns:a16="http://schemas.microsoft.com/office/drawing/2014/main" id="{493DAC3E-8294-4118-A3A6-ADDA34795AF1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72" name="Rectangle: Rounded Corners 771">
                  <a:extLst>
                    <a:ext uri="{FF2B5EF4-FFF2-40B4-BE49-F238E27FC236}">
                      <a16:creationId xmlns:a16="http://schemas.microsoft.com/office/drawing/2014/main" id="{98D1CD2B-099B-4589-A474-47CFE9CD45B5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73" name="Rectangle: Rounded Corners 772">
                  <a:extLst>
                    <a:ext uri="{FF2B5EF4-FFF2-40B4-BE49-F238E27FC236}">
                      <a16:creationId xmlns:a16="http://schemas.microsoft.com/office/drawing/2014/main" id="{5681E687-9C03-486B-BA39-34279A8C7334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755" name="Rectangle: Rounded Corners 754">
              <a:extLst>
                <a:ext uri="{FF2B5EF4-FFF2-40B4-BE49-F238E27FC236}">
                  <a16:creationId xmlns:a16="http://schemas.microsoft.com/office/drawing/2014/main" id="{702BFDE5-BA07-42DF-9553-607BE59D48AD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634A2D56-FF28-4536-A224-4C7E63F344D7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7" name="Straight Connector 756">
              <a:extLst>
                <a:ext uri="{FF2B5EF4-FFF2-40B4-BE49-F238E27FC236}">
                  <a16:creationId xmlns:a16="http://schemas.microsoft.com/office/drawing/2014/main" id="{65EAD808-5A6D-4CD7-9B54-05C7085BB36F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8" name="Straight Connector 757">
              <a:extLst>
                <a:ext uri="{FF2B5EF4-FFF2-40B4-BE49-F238E27FC236}">
                  <a16:creationId xmlns:a16="http://schemas.microsoft.com/office/drawing/2014/main" id="{92C22060-16E2-4F5E-9B77-2A6FEAB93EF3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868B9CA-CC04-4872-A91E-FC35AC5332CB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3E5DDFDA-1107-433C-B4EC-B4C98B91C7F9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761A0D66-781F-4C87-A4C9-32CE4F3A9279}"/>
              </a:ext>
            </a:extLst>
          </p:cNvPr>
          <p:cNvGrpSpPr/>
          <p:nvPr/>
        </p:nvGrpSpPr>
        <p:grpSpPr>
          <a:xfrm>
            <a:off x="8481515" y="4925262"/>
            <a:ext cx="408797" cy="291120"/>
            <a:chOff x="1813072" y="4812632"/>
            <a:chExt cx="3006936" cy="1553721"/>
          </a:xfrm>
        </p:grpSpPr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1A9DC4FE-F921-48EE-8084-6FEEE4A379EF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741" name="Rectangle: Rounded Corners 740">
                <a:extLst>
                  <a:ext uri="{FF2B5EF4-FFF2-40B4-BE49-F238E27FC236}">
                    <a16:creationId xmlns:a16="http://schemas.microsoft.com/office/drawing/2014/main" id="{D2723185-14B8-47C0-8B5E-3CCE62B87B4F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2" name="Rectangle: Top Corners Snipped 741">
                <a:extLst>
                  <a:ext uri="{FF2B5EF4-FFF2-40B4-BE49-F238E27FC236}">
                    <a16:creationId xmlns:a16="http://schemas.microsoft.com/office/drawing/2014/main" id="{2C9DB9E0-2131-4808-A181-A5B891716255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3" name="Rectangle: Rounded Corners 742">
                <a:extLst>
                  <a:ext uri="{FF2B5EF4-FFF2-40B4-BE49-F238E27FC236}">
                    <a16:creationId xmlns:a16="http://schemas.microsoft.com/office/drawing/2014/main" id="{20D0D53C-6E53-498D-8F35-BCCFF1C78DFF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4" name="Rectangle: Rounded Corners 743">
                <a:extLst>
                  <a:ext uri="{FF2B5EF4-FFF2-40B4-BE49-F238E27FC236}">
                    <a16:creationId xmlns:a16="http://schemas.microsoft.com/office/drawing/2014/main" id="{A8015623-86A1-4974-B130-62B0D0FD4817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5" name="Rectangle: Top Corners Snipped 744">
                <a:extLst>
                  <a:ext uri="{FF2B5EF4-FFF2-40B4-BE49-F238E27FC236}">
                    <a16:creationId xmlns:a16="http://schemas.microsoft.com/office/drawing/2014/main" id="{FF31F02B-C0CE-45B1-BB44-7809B0A859CA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3C8F5135-26F0-4B93-8F06-0B465C8628B3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7" name="Rectangle: Rounded Corners 746">
                <a:extLst>
                  <a:ext uri="{FF2B5EF4-FFF2-40B4-BE49-F238E27FC236}">
                    <a16:creationId xmlns:a16="http://schemas.microsoft.com/office/drawing/2014/main" id="{5F922B4C-260D-44C9-857C-4CC69274A17E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48" name="Rectangle: Rounded Corners 747">
                <a:extLst>
                  <a:ext uri="{FF2B5EF4-FFF2-40B4-BE49-F238E27FC236}">
                    <a16:creationId xmlns:a16="http://schemas.microsoft.com/office/drawing/2014/main" id="{015451CE-7F60-415E-BCAE-0435A4EDDB30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49" name="Group 748">
                <a:extLst>
                  <a:ext uri="{FF2B5EF4-FFF2-40B4-BE49-F238E27FC236}">
                    <a16:creationId xmlns:a16="http://schemas.microsoft.com/office/drawing/2014/main" id="{02C81468-EDE7-4120-8607-FF6619DF40B9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50" name="Rectangle: Rounded Corners 749">
                  <a:extLst>
                    <a:ext uri="{FF2B5EF4-FFF2-40B4-BE49-F238E27FC236}">
                      <a16:creationId xmlns:a16="http://schemas.microsoft.com/office/drawing/2014/main" id="{FA9F66FC-030F-4AE2-9D15-87E43785D3F8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51" name="Rectangle: Rounded Corners 750">
                  <a:extLst>
                    <a:ext uri="{FF2B5EF4-FFF2-40B4-BE49-F238E27FC236}">
                      <a16:creationId xmlns:a16="http://schemas.microsoft.com/office/drawing/2014/main" id="{5F108E4A-4782-4A2B-A264-A73E289102C0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52" name="Rectangle: Rounded Corners 751">
                  <a:extLst>
                    <a:ext uri="{FF2B5EF4-FFF2-40B4-BE49-F238E27FC236}">
                      <a16:creationId xmlns:a16="http://schemas.microsoft.com/office/drawing/2014/main" id="{2B2C93BC-9658-4AA5-AB5D-34916AC07606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53" name="Rectangle: Rounded Corners 752">
                  <a:extLst>
                    <a:ext uri="{FF2B5EF4-FFF2-40B4-BE49-F238E27FC236}">
                      <a16:creationId xmlns:a16="http://schemas.microsoft.com/office/drawing/2014/main" id="{D889D906-EDA2-49B6-ABC2-68C9064F5B84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735" name="Rectangle: Rounded Corners 734">
              <a:extLst>
                <a:ext uri="{FF2B5EF4-FFF2-40B4-BE49-F238E27FC236}">
                  <a16:creationId xmlns:a16="http://schemas.microsoft.com/office/drawing/2014/main" id="{9E099EEA-C8DD-4F7E-A84F-FD9FCDFA6994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736" name="Straight Connector 735">
              <a:extLst>
                <a:ext uri="{FF2B5EF4-FFF2-40B4-BE49-F238E27FC236}">
                  <a16:creationId xmlns:a16="http://schemas.microsoft.com/office/drawing/2014/main" id="{8AB69F24-04B4-4C32-92BC-BC2AC0931D83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CFE9FDF9-1AA4-4DD7-A7E7-F683B7E64BA7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8" name="Straight Connector 737">
              <a:extLst>
                <a:ext uri="{FF2B5EF4-FFF2-40B4-BE49-F238E27FC236}">
                  <a16:creationId xmlns:a16="http://schemas.microsoft.com/office/drawing/2014/main" id="{0122C590-7034-48CC-99EE-8CE8BEE6428D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9" name="Straight Connector 738">
              <a:extLst>
                <a:ext uri="{FF2B5EF4-FFF2-40B4-BE49-F238E27FC236}">
                  <a16:creationId xmlns:a16="http://schemas.microsoft.com/office/drawing/2014/main" id="{386F5EA9-BEE5-484C-8209-C94A49A93937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0" name="Straight Connector 739">
              <a:extLst>
                <a:ext uri="{FF2B5EF4-FFF2-40B4-BE49-F238E27FC236}">
                  <a16:creationId xmlns:a16="http://schemas.microsoft.com/office/drawing/2014/main" id="{205F2882-235B-45DD-B257-8D9B58446E2C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57333CB9-1D98-4F31-B1BE-86A8406FD003}"/>
              </a:ext>
            </a:extLst>
          </p:cNvPr>
          <p:cNvGrpSpPr/>
          <p:nvPr/>
        </p:nvGrpSpPr>
        <p:grpSpPr>
          <a:xfrm>
            <a:off x="8481515" y="5477542"/>
            <a:ext cx="408797" cy="291120"/>
            <a:chOff x="1813072" y="4812632"/>
            <a:chExt cx="3006936" cy="1553721"/>
          </a:xfrm>
        </p:grpSpPr>
        <p:grpSp>
          <p:nvGrpSpPr>
            <p:cNvPr id="714" name="Group 713">
              <a:extLst>
                <a:ext uri="{FF2B5EF4-FFF2-40B4-BE49-F238E27FC236}">
                  <a16:creationId xmlns:a16="http://schemas.microsoft.com/office/drawing/2014/main" id="{CD12B0C7-6FD9-4572-8F8F-ACDACD5CDEB1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721" name="Rectangle: Rounded Corners 720">
                <a:extLst>
                  <a:ext uri="{FF2B5EF4-FFF2-40B4-BE49-F238E27FC236}">
                    <a16:creationId xmlns:a16="http://schemas.microsoft.com/office/drawing/2014/main" id="{A5B52A21-6D78-4F5B-BB62-AB8B905A4E84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2" name="Rectangle: Top Corners Snipped 721">
                <a:extLst>
                  <a:ext uri="{FF2B5EF4-FFF2-40B4-BE49-F238E27FC236}">
                    <a16:creationId xmlns:a16="http://schemas.microsoft.com/office/drawing/2014/main" id="{059EF9D3-9F6A-453E-90C4-F173FBD0F986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3" name="Rectangle: Rounded Corners 722">
                <a:extLst>
                  <a:ext uri="{FF2B5EF4-FFF2-40B4-BE49-F238E27FC236}">
                    <a16:creationId xmlns:a16="http://schemas.microsoft.com/office/drawing/2014/main" id="{271D8F2E-8ECD-4F72-B942-B6FD6EDA4D2D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4" name="Rectangle: Rounded Corners 723">
                <a:extLst>
                  <a:ext uri="{FF2B5EF4-FFF2-40B4-BE49-F238E27FC236}">
                    <a16:creationId xmlns:a16="http://schemas.microsoft.com/office/drawing/2014/main" id="{9CF95334-58E3-4E78-BCBC-B027F420195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5" name="Rectangle: Top Corners Snipped 724">
                <a:extLst>
                  <a:ext uri="{FF2B5EF4-FFF2-40B4-BE49-F238E27FC236}">
                    <a16:creationId xmlns:a16="http://schemas.microsoft.com/office/drawing/2014/main" id="{9F5E2B95-BEEB-4F13-A53F-E63D300F536F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982DDB1A-0B9C-42CA-A543-788A7E7B15E1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7" name="Rectangle: Rounded Corners 726">
                <a:extLst>
                  <a:ext uri="{FF2B5EF4-FFF2-40B4-BE49-F238E27FC236}">
                    <a16:creationId xmlns:a16="http://schemas.microsoft.com/office/drawing/2014/main" id="{8FD4D9A0-8ACB-47DF-8C95-E11585358655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8" name="Rectangle: Rounded Corners 727">
                <a:extLst>
                  <a:ext uri="{FF2B5EF4-FFF2-40B4-BE49-F238E27FC236}">
                    <a16:creationId xmlns:a16="http://schemas.microsoft.com/office/drawing/2014/main" id="{11B09E27-01C6-424A-84CD-B981CC26D316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29" name="Group 728">
                <a:extLst>
                  <a:ext uri="{FF2B5EF4-FFF2-40B4-BE49-F238E27FC236}">
                    <a16:creationId xmlns:a16="http://schemas.microsoft.com/office/drawing/2014/main" id="{1A7785F8-ACB8-4CF0-B9E1-A7E6D52BFAAC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30" name="Rectangle: Rounded Corners 729">
                  <a:extLst>
                    <a:ext uri="{FF2B5EF4-FFF2-40B4-BE49-F238E27FC236}">
                      <a16:creationId xmlns:a16="http://schemas.microsoft.com/office/drawing/2014/main" id="{674E6D7F-2945-40FE-A04E-FCFA4033764B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31" name="Rectangle: Rounded Corners 730">
                  <a:extLst>
                    <a:ext uri="{FF2B5EF4-FFF2-40B4-BE49-F238E27FC236}">
                      <a16:creationId xmlns:a16="http://schemas.microsoft.com/office/drawing/2014/main" id="{872B6EFD-E78E-409C-9A8C-B3D04B26D59D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32" name="Rectangle: Rounded Corners 731">
                  <a:extLst>
                    <a:ext uri="{FF2B5EF4-FFF2-40B4-BE49-F238E27FC236}">
                      <a16:creationId xmlns:a16="http://schemas.microsoft.com/office/drawing/2014/main" id="{0FB6329C-1579-4DA2-8D00-C85AC1E83CF4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33" name="Rectangle: Rounded Corners 732">
                  <a:extLst>
                    <a:ext uri="{FF2B5EF4-FFF2-40B4-BE49-F238E27FC236}">
                      <a16:creationId xmlns:a16="http://schemas.microsoft.com/office/drawing/2014/main" id="{8FC20C76-A210-4269-9EF6-3F65B4A81C6C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715" name="Rectangle: Rounded Corners 714">
              <a:extLst>
                <a:ext uri="{FF2B5EF4-FFF2-40B4-BE49-F238E27FC236}">
                  <a16:creationId xmlns:a16="http://schemas.microsoft.com/office/drawing/2014/main" id="{4F2C9020-C22D-4F22-B02B-13B7A487431B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83EF3465-C8B9-43E1-B10F-60DFF5570934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" name="Straight Connector 716">
              <a:extLst>
                <a:ext uri="{FF2B5EF4-FFF2-40B4-BE49-F238E27FC236}">
                  <a16:creationId xmlns:a16="http://schemas.microsoft.com/office/drawing/2014/main" id="{E9166094-CF4E-44F9-B62D-22B1C5995E09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D133C7C3-E0DC-405C-9598-7C24F5D13AB6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B0440B6C-BAD6-4163-9B40-62D27CA87E5F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id="{B57D8925-B273-4188-ACB1-AE5D7DA4D66C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A8A79834-D525-4544-A471-F3E0C796471C}"/>
              </a:ext>
            </a:extLst>
          </p:cNvPr>
          <p:cNvGrpSpPr/>
          <p:nvPr/>
        </p:nvGrpSpPr>
        <p:grpSpPr>
          <a:xfrm flipH="1">
            <a:off x="8482668" y="4684584"/>
            <a:ext cx="408797" cy="291120"/>
            <a:chOff x="1813072" y="4812632"/>
            <a:chExt cx="3006936" cy="1553721"/>
          </a:xfrm>
        </p:grpSpPr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357BD854-AD53-4B7B-A5CA-D6A4994D3F19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701" name="Rectangle: Rounded Corners 700">
                <a:extLst>
                  <a:ext uri="{FF2B5EF4-FFF2-40B4-BE49-F238E27FC236}">
                    <a16:creationId xmlns:a16="http://schemas.microsoft.com/office/drawing/2014/main" id="{5AA02705-C257-4B07-A0BC-305A073649F1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2" name="Rectangle: Top Corners Snipped 701">
                <a:extLst>
                  <a:ext uri="{FF2B5EF4-FFF2-40B4-BE49-F238E27FC236}">
                    <a16:creationId xmlns:a16="http://schemas.microsoft.com/office/drawing/2014/main" id="{982FC7E6-4FC0-4734-BCE5-B22363A34012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3" name="Rectangle: Rounded Corners 702">
                <a:extLst>
                  <a:ext uri="{FF2B5EF4-FFF2-40B4-BE49-F238E27FC236}">
                    <a16:creationId xmlns:a16="http://schemas.microsoft.com/office/drawing/2014/main" id="{EBD5C2B5-4858-45F7-89E0-4366FDC02F4C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4" name="Rectangle: Rounded Corners 703">
                <a:extLst>
                  <a:ext uri="{FF2B5EF4-FFF2-40B4-BE49-F238E27FC236}">
                    <a16:creationId xmlns:a16="http://schemas.microsoft.com/office/drawing/2014/main" id="{AD02B072-DE88-4AD7-8AB2-84DECCCAD40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5" name="Rectangle: Top Corners Snipped 704">
                <a:extLst>
                  <a:ext uri="{FF2B5EF4-FFF2-40B4-BE49-F238E27FC236}">
                    <a16:creationId xmlns:a16="http://schemas.microsoft.com/office/drawing/2014/main" id="{73E126F3-E2AE-43E1-A6F3-A367109A9479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6" name="Rectangle 705">
                <a:extLst>
                  <a:ext uri="{FF2B5EF4-FFF2-40B4-BE49-F238E27FC236}">
                    <a16:creationId xmlns:a16="http://schemas.microsoft.com/office/drawing/2014/main" id="{C6DBA88E-768A-4A2F-9862-3F3108697436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7" name="Rectangle: Rounded Corners 706">
                <a:extLst>
                  <a:ext uri="{FF2B5EF4-FFF2-40B4-BE49-F238E27FC236}">
                    <a16:creationId xmlns:a16="http://schemas.microsoft.com/office/drawing/2014/main" id="{3C26CDC3-DBB7-4EB2-8041-052398C54DDF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8" name="Rectangle: Rounded Corners 707">
                <a:extLst>
                  <a:ext uri="{FF2B5EF4-FFF2-40B4-BE49-F238E27FC236}">
                    <a16:creationId xmlns:a16="http://schemas.microsoft.com/office/drawing/2014/main" id="{021EA725-7039-490B-AC51-FCD64E6D70A0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0BCBC9ED-5BA0-4F8F-8A2A-22E007296D54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BDE08667-5AA3-415D-BA44-5D7CBEA13CC6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78E661BC-6F80-49C9-B0DC-5A3F78EC6405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FF065080-49B8-4A55-8BA9-C80CD9A05710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6E1C62BE-9F69-48F9-A4B0-7AA7E90D59A6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695" name="Rectangle: Rounded Corners 694">
              <a:extLst>
                <a:ext uri="{FF2B5EF4-FFF2-40B4-BE49-F238E27FC236}">
                  <a16:creationId xmlns:a16="http://schemas.microsoft.com/office/drawing/2014/main" id="{D3B7FCF1-AAC0-4D2E-80E8-B9E35D65E67B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696" name="Straight Connector 695">
              <a:extLst>
                <a:ext uri="{FF2B5EF4-FFF2-40B4-BE49-F238E27FC236}">
                  <a16:creationId xmlns:a16="http://schemas.microsoft.com/office/drawing/2014/main" id="{DEAF3A19-866A-41F1-913E-AD3F074B749E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7" name="Straight Connector 696">
              <a:extLst>
                <a:ext uri="{FF2B5EF4-FFF2-40B4-BE49-F238E27FC236}">
                  <a16:creationId xmlns:a16="http://schemas.microsoft.com/office/drawing/2014/main" id="{5AD88204-7C36-480B-AA23-60B1A56D8119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8" name="Straight Connector 697">
              <a:extLst>
                <a:ext uri="{FF2B5EF4-FFF2-40B4-BE49-F238E27FC236}">
                  <a16:creationId xmlns:a16="http://schemas.microsoft.com/office/drawing/2014/main" id="{FFDA30A5-EE58-436F-9F5E-4D3CF50065CF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9" name="Straight Connector 698">
              <a:extLst>
                <a:ext uri="{FF2B5EF4-FFF2-40B4-BE49-F238E27FC236}">
                  <a16:creationId xmlns:a16="http://schemas.microsoft.com/office/drawing/2014/main" id="{AD78364E-BAA8-440D-9E80-AFE5DD78A4DC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0" name="Straight Connector 699">
              <a:extLst>
                <a:ext uri="{FF2B5EF4-FFF2-40B4-BE49-F238E27FC236}">
                  <a16:creationId xmlns:a16="http://schemas.microsoft.com/office/drawing/2014/main" id="{C561B39B-F7B7-4282-BFD8-0FC9E134CBC3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51B32E35-1ED7-4F6F-91FE-7F851B2265C9}"/>
              </a:ext>
            </a:extLst>
          </p:cNvPr>
          <p:cNvGrpSpPr/>
          <p:nvPr/>
        </p:nvGrpSpPr>
        <p:grpSpPr>
          <a:xfrm flipH="1">
            <a:off x="8482672" y="5227092"/>
            <a:ext cx="408797" cy="291120"/>
            <a:chOff x="1813072" y="4812632"/>
            <a:chExt cx="3006936" cy="1553721"/>
          </a:xfrm>
        </p:grpSpPr>
        <p:grpSp>
          <p:nvGrpSpPr>
            <p:cNvPr id="674" name="Group 673">
              <a:extLst>
                <a:ext uri="{FF2B5EF4-FFF2-40B4-BE49-F238E27FC236}">
                  <a16:creationId xmlns:a16="http://schemas.microsoft.com/office/drawing/2014/main" id="{7588C239-C937-4161-A506-87FD69E132C3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AC593CC7-DD05-42FF-9D96-E78868A91567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2" name="Rectangle: Top Corners Snipped 681">
                <a:extLst>
                  <a:ext uri="{FF2B5EF4-FFF2-40B4-BE49-F238E27FC236}">
                    <a16:creationId xmlns:a16="http://schemas.microsoft.com/office/drawing/2014/main" id="{AEC7B90C-B432-4FF0-BF13-937A02F653AE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3" name="Rectangle: Rounded Corners 682">
                <a:extLst>
                  <a:ext uri="{FF2B5EF4-FFF2-40B4-BE49-F238E27FC236}">
                    <a16:creationId xmlns:a16="http://schemas.microsoft.com/office/drawing/2014/main" id="{9EB3D6AF-93CB-4D78-8BD5-BCDB6E4C613E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4" name="Rectangle: Rounded Corners 683">
                <a:extLst>
                  <a:ext uri="{FF2B5EF4-FFF2-40B4-BE49-F238E27FC236}">
                    <a16:creationId xmlns:a16="http://schemas.microsoft.com/office/drawing/2014/main" id="{887AD1BC-4E77-4853-B003-AD4A9064D747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5" name="Rectangle: Top Corners Snipped 684">
                <a:extLst>
                  <a:ext uri="{FF2B5EF4-FFF2-40B4-BE49-F238E27FC236}">
                    <a16:creationId xmlns:a16="http://schemas.microsoft.com/office/drawing/2014/main" id="{47EBCC9E-FAC6-47C3-8CC3-AFF36A14F89B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EE7C5382-62D7-4D79-9327-7521CDF9368D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7" name="Rectangle: Rounded Corners 686">
                <a:extLst>
                  <a:ext uri="{FF2B5EF4-FFF2-40B4-BE49-F238E27FC236}">
                    <a16:creationId xmlns:a16="http://schemas.microsoft.com/office/drawing/2014/main" id="{C7365391-E4FF-4F0D-9A0F-FDBEC22770F7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8" name="Rectangle: Rounded Corners 687">
                <a:extLst>
                  <a:ext uri="{FF2B5EF4-FFF2-40B4-BE49-F238E27FC236}">
                    <a16:creationId xmlns:a16="http://schemas.microsoft.com/office/drawing/2014/main" id="{41521E31-8234-4E4C-9141-3D28C58B4858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0E867129-737A-4109-8861-93546C7EB473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DE4C2EE1-1F88-49B1-8CEC-775868C15B9D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290C9BFB-11C2-4F56-B5F0-2512B94A6540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92" name="Rectangle: Rounded Corners 691">
                  <a:extLst>
                    <a:ext uri="{FF2B5EF4-FFF2-40B4-BE49-F238E27FC236}">
                      <a16:creationId xmlns:a16="http://schemas.microsoft.com/office/drawing/2014/main" id="{9CCE4742-66D3-4824-9501-A00D85C98A90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93" name="Rectangle: Rounded Corners 692">
                  <a:extLst>
                    <a:ext uri="{FF2B5EF4-FFF2-40B4-BE49-F238E27FC236}">
                      <a16:creationId xmlns:a16="http://schemas.microsoft.com/office/drawing/2014/main" id="{C1F21200-4479-4FD9-B7D3-8313224B408E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675" name="Rectangle: Rounded Corners 674">
              <a:extLst>
                <a:ext uri="{FF2B5EF4-FFF2-40B4-BE49-F238E27FC236}">
                  <a16:creationId xmlns:a16="http://schemas.microsoft.com/office/drawing/2014/main" id="{64855F2E-1823-4C04-8D84-AA089416ABA7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31F9226-9406-4FA8-8338-77FC844C25A6}"/>
                </a:ext>
              </a:extLst>
            </p:cNvPr>
            <p:cNvCxnSpPr/>
            <p:nvPr/>
          </p:nvCxnSpPr>
          <p:spPr bwMode="auto">
            <a:xfrm>
              <a:off x="185117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CCD12A78-8FFE-41BE-8B9E-18EB1FD5C1C4}"/>
                </a:ext>
              </a:extLst>
            </p:cNvPr>
            <p:cNvCxnSpPr/>
            <p:nvPr/>
          </p:nvCxnSpPr>
          <p:spPr bwMode="auto">
            <a:xfrm>
              <a:off x="1993319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C700F053-42F7-4612-BB34-F8738C7918C0}"/>
                </a:ext>
              </a:extLst>
            </p:cNvPr>
            <p:cNvCxnSpPr/>
            <p:nvPr/>
          </p:nvCxnSpPr>
          <p:spPr bwMode="auto">
            <a:xfrm>
              <a:off x="1928947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A5DF42CD-75F8-4769-A702-EB7394400020}"/>
                </a:ext>
              </a:extLst>
            </p:cNvPr>
            <p:cNvCxnSpPr/>
            <p:nvPr/>
          </p:nvCxnSpPr>
          <p:spPr bwMode="auto">
            <a:xfrm>
              <a:off x="2088362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15DF9997-C3FF-4D8A-B398-886B8EC22B2E}"/>
                </a:ext>
              </a:extLst>
            </p:cNvPr>
            <p:cNvCxnSpPr/>
            <p:nvPr/>
          </p:nvCxnSpPr>
          <p:spPr bwMode="auto">
            <a:xfrm>
              <a:off x="2164946" y="5435122"/>
              <a:ext cx="167107" cy="315389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DCBB427B-FF89-4122-9F2D-C48B2A3B3745}"/>
              </a:ext>
            </a:extLst>
          </p:cNvPr>
          <p:cNvGrpSpPr/>
          <p:nvPr/>
        </p:nvGrpSpPr>
        <p:grpSpPr>
          <a:xfrm>
            <a:off x="6403024" y="4259975"/>
            <a:ext cx="870983" cy="632163"/>
            <a:chOff x="2143636" y="3012274"/>
            <a:chExt cx="1507213" cy="1041653"/>
          </a:xfrm>
        </p:grpSpPr>
        <p:sp>
          <p:nvSpPr>
            <p:cNvPr id="670" name="Rectangle: Rounded Corners 669">
              <a:extLst>
                <a:ext uri="{FF2B5EF4-FFF2-40B4-BE49-F238E27FC236}">
                  <a16:creationId xmlns:a16="http://schemas.microsoft.com/office/drawing/2014/main" id="{AC256835-DBD2-489A-982A-0DF1E6B6E25F}"/>
                </a:ext>
              </a:extLst>
            </p:cNvPr>
            <p:cNvSpPr/>
            <p:nvPr/>
          </p:nvSpPr>
          <p:spPr>
            <a:xfrm>
              <a:off x="2351844" y="3710440"/>
              <a:ext cx="1073703" cy="3434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0965B329-3DD0-4000-B999-4519DFFD8BA9}"/>
                </a:ext>
              </a:extLst>
            </p:cNvPr>
            <p:cNvSpPr/>
            <p:nvPr/>
          </p:nvSpPr>
          <p:spPr>
            <a:xfrm>
              <a:off x="2692688" y="3270124"/>
              <a:ext cx="474365" cy="47548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72" name="Rectangle: Rounded Corners 671">
              <a:extLst>
                <a:ext uri="{FF2B5EF4-FFF2-40B4-BE49-F238E27FC236}">
                  <a16:creationId xmlns:a16="http://schemas.microsoft.com/office/drawing/2014/main" id="{D15F88DB-0C25-4988-B55F-662B1FDC30DA}"/>
                </a:ext>
              </a:extLst>
            </p:cNvPr>
            <p:cNvSpPr/>
            <p:nvPr/>
          </p:nvSpPr>
          <p:spPr>
            <a:xfrm>
              <a:off x="2143636" y="3012274"/>
              <a:ext cx="211145" cy="101307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73" name="Rectangle: Rounded Corners 672">
              <a:extLst>
                <a:ext uri="{FF2B5EF4-FFF2-40B4-BE49-F238E27FC236}">
                  <a16:creationId xmlns:a16="http://schemas.microsoft.com/office/drawing/2014/main" id="{78B1AA6E-7C37-4E35-8D24-8594164CECC4}"/>
                </a:ext>
              </a:extLst>
            </p:cNvPr>
            <p:cNvSpPr/>
            <p:nvPr/>
          </p:nvSpPr>
          <p:spPr>
            <a:xfrm>
              <a:off x="3439704" y="3012274"/>
              <a:ext cx="211145" cy="101307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54BCE179-A700-44C9-B0C7-F18921393F5D}"/>
              </a:ext>
            </a:extLst>
          </p:cNvPr>
          <p:cNvGrpSpPr/>
          <p:nvPr/>
        </p:nvGrpSpPr>
        <p:grpSpPr>
          <a:xfrm>
            <a:off x="7377903" y="3858844"/>
            <a:ext cx="408797" cy="291120"/>
            <a:chOff x="1813072" y="4812632"/>
            <a:chExt cx="3006936" cy="1553721"/>
          </a:xfrm>
        </p:grpSpPr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4AB4D20A-7F8D-4184-B950-A80BB3AC0710}"/>
                </a:ext>
              </a:extLst>
            </p:cNvPr>
            <p:cNvGrpSpPr/>
            <p:nvPr/>
          </p:nvGrpSpPr>
          <p:grpSpPr>
            <a:xfrm>
              <a:off x="1813072" y="5275584"/>
              <a:ext cx="3006936" cy="627816"/>
              <a:chOff x="623101" y="3920062"/>
              <a:chExt cx="2874799" cy="627816"/>
            </a:xfrm>
          </p:grpSpPr>
          <p:sp>
            <p:nvSpPr>
              <p:cNvPr id="634" name="Rectangle: Rounded Corners 633">
                <a:extLst>
                  <a:ext uri="{FF2B5EF4-FFF2-40B4-BE49-F238E27FC236}">
                    <a16:creationId xmlns:a16="http://schemas.microsoft.com/office/drawing/2014/main" id="{DF2FC824-D6F5-4039-A6F0-79EE84360491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5" name="Rectangle: Top Corners Snipped 634">
                <a:extLst>
                  <a:ext uri="{FF2B5EF4-FFF2-40B4-BE49-F238E27FC236}">
                    <a16:creationId xmlns:a16="http://schemas.microsoft.com/office/drawing/2014/main" id="{3AE133B0-D237-4E31-99A2-78FCF3ED33A5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6" name="Rectangle: Rounded Corners 635">
                <a:extLst>
                  <a:ext uri="{FF2B5EF4-FFF2-40B4-BE49-F238E27FC236}">
                    <a16:creationId xmlns:a16="http://schemas.microsoft.com/office/drawing/2014/main" id="{1F417247-301A-4774-BC26-A0B3F4F1F251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rgbClr val="FF0000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7" name="Rectangle: Rounded Corners 636">
                <a:extLst>
                  <a:ext uri="{FF2B5EF4-FFF2-40B4-BE49-F238E27FC236}">
                    <a16:creationId xmlns:a16="http://schemas.microsoft.com/office/drawing/2014/main" id="{E3F46319-1B15-4054-B15B-FB719DF76AFA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8" name="Rectangle: Top Corners Snipped 637">
                <a:extLst>
                  <a:ext uri="{FF2B5EF4-FFF2-40B4-BE49-F238E27FC236}">
                    <a16:creationId xmlns:a16="http://schemas.microsoft.com/office/drawing/2014/main" id="{765AC0E5-E955-4AEC-99F6-4B5B3CC8E5E4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8D4A8FC5-D44A-4806-94EA-B0231D16FC79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2D9D1036-1B2A-4492-B97E-43A581EA009E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41" name="Rectangle: Rounded Corners 640">
                <a:extLst>
                  <a:ext uri="{FF2B5EF4-FFF2-40B4-BE49-F238E27FC236}">
                    <a16:creationId xmlns:a16="http://schemas.microsoft.com/office/drawing/2014/main" id="{B46558C5-2D2A-4CB4-97FB-1A0C4FF6C3BF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642" name="Group 641">
                <a:extLst>
                  <a:ext uri="{FF2B5EF4-FFF2-40B4-BE49-F238E27FC236}">
                    <a16:creationId xmlns:a16="http://schemas.microsoft.com/office/drawing/2014/main" id="{FB56F03A-6A21-41C9-BB37-C25D6B868D6D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643" name="Rectangle: Rounded Corners 642">
                  <a:extLst>
                    <a:ext uri="{FF2B5EF4-FFF2-40B4-BE49-F238E27FC236}">
                      <a16:creationId xmlns:a16="http://schemas.microsoft.com/office/drawing/2014/main" id="{2855D754-0F08-4A08-B83F-F2DE4F8DACD1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44" name="Rectangle: Rounded Corners 643">
                  <a:extLst>
                    <a:ext uri="{FF2B5EF4-FFF2-40B4-BE49-F238E27FC236}">
                      <a16:creationId xmlns:a16="http://schemas.microsoft.com/office/drawing/2014/main" id="{252ADB30-3DA1-4D35-8462-F98996B40B89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45" name="Rectangle: Rounded Corners 644">
                  <a:extLst>
                    <a:ext uri="{FF2B5EF4-FFF2-40B4-BE49-F238E27FC236}">
                      <a16:creationId xmlns:a16="http://schemas.microsoft.com/office/drawing/2014/main" id="{68D83FAA-25EC-4740-BC90-365853793855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646" name="Rectangle: Rounded Corners 645">
                  <a:extLst>
                    <a:ext uri="{FF2B5EF4-FFF2-40B4-BE49-F238E27FC236}">
                      <a16:creationId xmlns:a16="http://schemas.microsoft.com/office/drawing/2014/main" id="{CDEABE35-9FDA-498B-88D7-7AE479CA0084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sp>
          <p:nvSpPr>
            <p:cNvPr id="633" name="Rectangle: Rounded Corners 632">
              <a:extLst>
                <a:ext uri="{FF2B5EF4-FFF2-40B4-BE49-F238E27FC236}">
                  <a16:creationId xmlns:a16="http://schemas.microsoft.com/office/drawing/2014/main" id="{1DC4A22A-B7BD-45EE-AF01-F03B2E292DBE}"/>
                </a:ext>
              </a:extLst>
            </p:cNvPr>
            <p:cNvSpPr/>
            <p:nvPr/>
          </p:nvSpPr>
          <p:spPr>
            <a:xfrm>
              <a:off x="4253270" y="4812632"/>
              <a:ext cx="333536" cy="1553721"/>
            </a:xfrm>
            <a:prstGeom prst="roundRect">
              <a:avLst/>
            </a:prstGeom>
            <a:pattFill prst="wdDnDiag">
              <a:fgClr>
                <a:srgbClr val="002060"/>
              </a:fgClr>
              <a:bgClr>
                <a:schemeClr val="bg1"/>
              </a:bgClr>
            </a:patt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134" name="Group 1133">
            <a:extLst>
              <a:ext uri="{FF2B5EF4-FFF2-40B4-BE49-F238E27FC236}">
                <a16:creationId xmlns:a16="http://schemas.microsoft.com/office/drawing/2014/main" id="{A01FD965-9854-47EA-B6D0-404C63BA159B}"/>
              </a:ext>
            </a:extLst>
          </p:cNvPr>
          <p:cNvGrpSpPr/>
          <p:nvPr/>
        </p:nvGrpSpPr>
        <p:grpSpPr>
          <a:xfrm>
            <a:off x="6669307" y="3562999"/>
            <a:ext cx="398537" cy="405728"/>
            <a:chOff x="5197761" y="1088361"/>
            <a:chExt cx="2049861" cy="2055155"/>
          </a:xfrm>
        </p:grpSpPr>
        <p:grpSp>
          <p:nvGrpSpPr>
            <p:cNvPr id="1135" name="Group 1134">
              <a:extLst>
                <a:ext uri="{FF2B5EF4-FFF2-40B4-BE49-F238E27FC236}">
                  <a16:creationId xmlns:a16="http://schemas.microsoft.com/office/drawing/2014/main" id="{772798DB-3F60-4956-ABAA-0B4EC0324D4E}"/>
                </a:ext>
              </a:extLst>
            </p:cNvPr>
            <p:cNvGrpSpPr/>
            <p:nvPr/>
          </p:nvGrpSpPr>
          <p:grpSpPr>
            <a:xfrm>
              <a:off x="5197761" y="1088361"/>
              <a:ext cx="2049861" cy="2055155"/>
              <a:chOff x="4903816" y="957358"/>
              <a:chExt cx="548640" cy="550057"/>
            </a:xfrm>
          </p:grpSpPr>
          <p:sp>
            <p:nvSpPr>
              <p:cNvPr id="1141" name="Oval 1140">
                <a:extLst>
                  <a:ext uri="{FF2B5EF4-FFF2-40B4-BE49-F238E27FC236}">
                    <a16:creationId xmlns:a16="http://schemas.microsoft.com/office/drawing/2014/main" id="{021BEBB2-56A7-4AEB-AF56-EC88E181F5CA}"/>
                  </a:ext>
                </a:extLst>
              </p:cNvPr>
              <p:cNvSpPr/>
              <p:nvPr/>
            </p:nvSpPr>
            <p:spPr>
              <a:xfrm>
                <a:off x="4903816" y="957358"/>
                <a:ext cx="548640" cy="550057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19050"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42" name="Oval 1141">
                <a:extLst>
                  <a:ext uri="{FF2B5EF4-FFF2-40B4-BE49-F238E27FC236}">
                    <a16:creationId xmlns:a16="http://schemas.microsoft.com/office/drawing/2014/main" id="{0C332B49-54E0-42AC-9467-DF3EF22F1E17}"/>
                  </a:ext>
                </a:extLst>
              </p:cNvPr>
              <p:cNvSpPr/>
              <p:nvPr/>
            </p:nvSpPr>
            <p:spPr>
              <a:xfrm>
                <a:off x="5084299" y="1136039"/>
                <a:ext cx="187675" cy="192694"/>
              </a:xfrm>
              <a:prstGeom prst="ellipse">
                <a:avLst/>
              </a:prstGeom>
              <a:solidFill>
                <a:schemeClr val="bg1"/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1136" name="Oval 1135">
              <a:extLst>
                <a:ext uri="{FF2B5EF4-FFF2-40B4-BE49-F238E27FC236}">
                  <a16:creationId xmlns:a16="http://schemas.microsoft.com/office/drawing/2014/main" id="{37DE97FE-A73A-49F4-BC77-B47974E241BD}"/>
                </a:ext>
              </a:extLst>
            </p:cNvPr>
            <p:cNvSpPr/>
            <p:nvPr/>
          </p:nvSpPr>
          <p:spPr>
            <a:xfrm>
              <a:off x="6021404" y="1235014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67212BA1-87DA-47E3-AE25-510F9500D615}"/>
                </a:ext>
              </a:extLst>
            </p:cNvPr>
            <p:cNvSpPr/>
            <p:nvPr/>
          </p:nvSpPr>
          <p:spPr>
            <a:xfrm>
              <a:off x="6665187" y="1726498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8" name="Oval 1137">
              <a:extLst>
                <a:ext uri="{FF2B5EF4-FFF2-40B4-BE49-F238E27FC236}">
                  <a16:creationId xmlns:a16="http://schemas.microsoft.com/office/drawing/2014/main" id="{978A80C0-4A97-42FC-81E5-4AC206F4C88F}"/>
                </a:ext>
              </a:extLst>
            </p:cNvPr>
            <p:cNvSpPr/>
            <p:nvPr/>
          </p:nvSpPr>
          <p:spPr>
            <a:xfrm>
              <a:off x="6572552" y="2470355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9" name="Oval 1138">
              <a:extLst>
                <a:ext uri="{FF2B5EF4-FFF2-40B4-BE49-F238E27FC236}">
                  <a16:creationId xmlns:a16="http://schemas.microsoft.com/office/drawing/2014/main" id="{3B0258CF-A10C-4D5A-A581-9F127756E947}"/>
                </a:ext>
              </a:extLst>
            </p:cNvPr>
            <p:cNvSpPr/>
            <p:nvPr/>
          </p:nvSpPr>
          <p:spPr>
            <a:xfrm>
              <a:off x="5659692" y="2523288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40" name="Oval 1139">
              <a:extLst>
                <a:ext uri="{FF2B5EF4-FFF2-40B4-BE49-F238E27FC236}">
                  <a16:creationId xmlns:a16="http://schemas.microsoft.com/office/drawing/2014/main" id="{1E320C87-BDA6-4369-AA27-E4CD77C63113}"/>
                </a:ext>
              </a:extLst>
            </p:cNvPr>
            <p:cNvSpPr/>
            <p:nvPr/>
          </p:nvSpPr>
          <p:spPr>
            <a:xfrm>
              <a:off x="5395482" y="1786162"/>
              <a:ext cx="334722" cy="3393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73BC4EEB-995E-49D1-8BF4-DDE5E093658C}"/>
              </a:ext>
            </a:extLst>
          </p:cNvPr>
          <p:cNvGrpSpPr/>
          <p:nvPr/>
        </p:nvGrpSpPr>
        <p:grpSpPr>
          <a:xfrm rot="12210890" flipV="1">
            <a:off x="7233006" y="4015667"/>
            <a:ext cx="67727" cy="315736"/>
            <a:chOff x="4680159" y="3840480"/>
            <a:chExt cx="67273" cy="474877"/>
          </a:xfrm>
        </p:grpSpPr>
        <p:grpSp>
          <p:nvGrpSpPr>
            <p:cNvPr id="1144" name="Group 1143">
              <a:extLst>
                <a:ext uri="{FF2B5EF4-FFF2-40B4-BE49-F238E27FC236}">
                  <a16:creationId xmlns:a16="http://schemas.microsoft.com/office/drawing/2014/main" id="{3C59B233-AC67-4A45-81B9-2CE4AEF5D53C}"/>
                </a:ext>
              </a:extLst>
            </p:cNvPr>
            <p:cNvGrpSpPr/>
            <p:nvPr/>
          </p:nvGrpSpPr>
          <p:grpSpPr>
            <a:xfrm>
              <a:off x="4681026" y="3840480"/>
              <a:ext cx="65539" cy="188340"/>
              <a:chOff x="5069483" y="1554040"/>
              <a:chExt cx="477530" cy="1060323"/>
            </a:xfrm>
          </p:grpSpPr>
          <p:sp>
            <p:nvSpPr>
              <p:cNvPr id="1146" name="Rectangle: Rounded Corners 1145">
                <a:extLst>
                  <a:ext uri="{FF2B5EF4-FFF2-40B4-BE49-F238E27FC236}">
                    <a16:creationId xmlns:a16="http://schemas.microsoft.com/office/drawing/2014/main" id="{4BD18207-2E05-4738-BAF3-3309809B4A6B}"/>
                  </a:ext>
                </a:extLst>
              </p:cNvPr>
              <p:cNvSpPr/>
              <p:nvPr/>
            </p:nvSpPr>
            <p:spPr>
              <a:xfrm>
                <a:off x="5192821" y="1554040"/>
                <a:ext cx="230855" cy="1060323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47" name="Trapezoid 1146">
                <a:extLst>
                  <a:ext uri="{FF2B5EF4-FFF2-40B4-BE49-F238E27FC236}">
                    <a16:creationId xmlns:a16="http://schemas.microsoft.com/office/drawing/2014/main" id="{9CDC08C9-843D-40C4-8C73-E8B3F16D734D}"/>
                  </a:ext>
                </a:extLst>
              </p:cNvPr>
              <p:cNvSpPr/>
              <p:nvPr/>
            </p:nvSpPr>
            <p:spPr>
              <a:xfrm>
                <a:off x="5069483" y="1952185"/>
                <a:ext cx="477530" cy="604780"/>
              </a:xfrm>
              <a:prstGeom prst="trapezoid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1145" name="Rectangle: Rounded Corners 1144">
              <a:extLst>
                <a:ext uri="{FF2B5EF4-FFF2-40B4-BE49-F238E27FC236}">
                  <a16:creationId xmlns:a16="http://schemas.microsoft.com/office/drawing/2014/main" id="{AB723B6A-BAD1-4C22-A45A-0CD0F280256D}"/>
                </a:ext>
              </a:extLst>
            </p:cNvPr>
            <p:cNvSpPr/>
            <p:nvPr/>
          </p:nvSpPr>
          <p:spPr>
            <a:xfrm>
              <a:off x="4680159" y="4012735"/>
              <a:ext cx="67273" cy="302622"/>
            </a:xfrm>
            <a:prstGeom prst="round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0DD08E-2C8D-4EAB-B223-620644E00810}"/>
              </a:ext>
            </a:extLst>
          </p:cNvPr>
          <p:cNvGrpSpPr/>
          <p:nvPr/>
        </p:nvGrpSpPr>
        <p:grpSpPr>
          <a:xfrm>
            <a:off x="1537560" y="2903298"/>
            <a:ext cx="1538080" cy="350621"/>
            <a:chOff x="1846003" y="2088680"/>
            <a:chExt cx="875929" cy="199677"/>
          </a:xfrm>
        </p:grpSpPr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23B99AEC-010A-43C6-A7E2-7B7080E7C3A8}"/>
                </a:ext>
              </a:extLst>
            </p:cNvPr>
            <p:cNvSpPr/>
            <p:nvPr/>
          </p:nvSpPr>
          <p:spPr>
            <a:xfrm>
              <a:off x="1846003" y="2088680"/>
              <a:ext cx="875929" cy="1996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1" name="Oval 1150">
              <a:extLst>
                <a:ext uri="{FF2B5EF4-FFF2-40B4-BE49-F238E27FC236}">
                  <a16:creationId xmlns:a16="http://schemas.microsoft.com/office/drawing/2014/main" id="{28660DEC-2EC0-4E90-8D37-12439E8F0C1F}"/>
                </a:ext>
              </a:extLst>
            </p:cNvPr>
            <p:cNvSpPr/>
            <p:nvPr/>
          </p:nvSpPr>
          <p:spPr>
            <a:xfrm>
              <a:off x="2407295" y="2134387"/>
              <a:ext cx="91789" cy="9652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958CC3B3-F777-4627-B942-040FB7B30761}"/>
                </a:ext>
              </a:extLst>
            </p:cNvPr>
            <p:cNvSpPr/>
            <p:nvPr/>
          </p:nvSpPr>
          <p:spPr>
            <a:xfrm>
              <a:off x="2064513" y="2134387"/>
              <a:ext cx="91789" cy="9652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E2821F-26B4-4B8F-A54B-AFE52BF2A66D}"/>
              </a:ext>
            </a:extLst>
          </p:cNvPr>
          <p:cNvGrpSpPr/>
          <p:nvPr/>
        </p:nvGrpSpPr>
        <p:grpSpPr>
          <a:xfrm>
            <a:off x="6097224" y="2902705"/>
            <a:ext cx="1536192" cy="347472"/>
            <a:chOff x="6440253" y="2088680"/>
            <a:chExt cx="875929" cy="199677"/>
          </a:xfrm>
        </p:grpSpPr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E983B7A7-DC82-42E8-A415-0D0CE190272C}"/>
                </a:ext>
              </a:extLst>
            </p:cNvPr>
            <p:cNvSpPr/>
            <p:nvPr/>
          </p:nvSpPr>
          <p:spPr>
            <a:xfrm>
              <a:off x="6440253" y="2088680"/>
              <a:ext cx="875929" cy="1996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4" name="Oval 1153">
              <a:extLst>
                <a:ext uri="{FF2B5EF4-FFF2-40B4-BE49-F238E27FC236}">
                  <a16:creationId xmlns:a16="http://schemas.microsoft.com/office/drawing/2014/main" id="{F42E4FA7-7897-4AAF-A0EE-6641C54385F7}"/>
                </a:ext>
              </a:extLst>
            </p:cNvPr>
            <p:cNvSpPr/>
            <p:nvPr/>
          </p:nvSpPr>
          <p:spPr>
            <a:xfrm>
              <a:off x="7001545" y="2134387"/>
              <a:ext cx="91789" cy="965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5" name="Oval 1154">
              <a:extLst>
                <a:ext uri="{FF2B5EF4-FFF2-40B4-BE49-F238E27FC236}">
                  <a16:creationId xmlns:a16="http://schemas.microsoft.com/office/drawing/2014/main" id="{09C1BF40-2BE2-4D43-B45A-D6DBB97B52EC}"/>
                </a:ext>
              </a:extLst>
            </p:cNvPr>
            <p:cNvSpPr/>
            <p:nvPr/>
          </p:nvSpPr>
          <p:spPr>
            <a:xfrm>
              <a:off x="6658763" y="2134387"/>
              <a:ext cx="91789" cy="9652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156" name="テキスト ボックス 9">
            <a:extLst>
              <a:ext uri="{FF2B5EF4-FFF2-40B4-BE49-F238E27FC236}">
                <a16:creationId xmlns:a16="http://schemas.microsoft.com/office/drawing/2014/main" id="{1F8D087C-A634-4F2A-8EAD-364AEA519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ANALYSIS-OUTFLOW</a:t>
            </a:r>
          </a:p>
        </p:txBody>
      </p:sp>
      <p:sp>
        <p:nvSpPr>
          <p:cNvPr id="1159" name="Rectangle 1158">
            <a:extLst>
              <a:ext uri="{FF2B5EF4-FFF2-40B4-BE49-F238E27FC236}">
                <a16:creationId xmlns:a16="http://schemas.microsoft.com/office/drawing/2014/main" id="{1213D47F-11ED-43BE-A1C8-8722386D6B8F}"/>
              </a:ext>
            </a:extLst>
          </p:cNvPr>
          <p:cNvSpPr/>
          <p:nvPr/>
        </p:nvSpPr>
        <p:spPr>
          <a:xfrm>
            <a:off x="78580" y="2441114"/>
            <a:ext cx="2023598" cy="264628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NG CONDITION</a:t>
            </a:r>
          </a:p>
        </p:txBody>
      </p:sp>
      <p:sp>
        <p:nvSpPr>
          <p:cNvPr id="1160" name="Rectangle 1159">
            <a:extLst>
              <a:ext uri="{FF2B5EF4-FFF2-40B4-BE49-F238E27FC236}">
                <a16:creationId xmlns:a16="http://schemas.microsoft.com/office/drawing/2014/main" id="{1EF1285D-755D-479D-A477-FA3B4A195C01}"/>
              </a:ext>
            </a:extLst>
          </p:cNvPr>
          <p:cNvSpPr/>
          <p:nvPr/>
        </p:nvSpPr>
        <p:spPr>
          <a:xfrm>
            <a:off x="112241" y="5933378"/>
            <a:ext cx="4245000" cy="41532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Kept on Tester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Previous Test OK Part Kept at Table</a:t>
            </a:r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212F47A1-8230-4B00-B6E6-A457239EBD49}"/>
              </a:ext>
            </a:extLst>
          </p:cNvPr>
          <p:cNvSpPr/>
          <p:nvPr/>
        </p:nvSpPr>
        <p:spPr>
          <a:xfrm>
            <a:off x="4728682" y="5924317"/>
            <a:ext cx="4315428" cy="41751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Test and Result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Marking on Previous Test NG Part also Marked OK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24308D-10AD-47F8-9AF0-4981184721F1}"/>
              </a:ext>
            </a:extLst>
          </p:cNvPr>
          <p:cNvSpPr/>
          <p:nvPr/>
        </p:nvSpPr>
        <p:spPr>
          <a:xfrm>
            <a:off x="3999107" y="3267042"/>
            <a:ext cx="658732" cy="488986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Error Reset</a:t>
            </a: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C4B12040-C281-431E-9822-6E036B3BF0A4}"/>
              </a:ext>
            </a:extLst>
          </p:cNvPr>
          <p:cNvSpPr/>
          <p:nvPr/>
        </p:nvSpPr>
        <p:spPr>
          <a:xfrm>
            <a:off x="4824790" y="3267042"/>
            <a:ext cx="672760" cy="488986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Zero Setting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32C4741-9781-4CEC-BE88-678612FEA281}"/>
              </a:ext>
            </a:extLst>
          </p:cNvPr>
          <p:cNvSpPr/>
          <p:nvPr/>
        </p:nvSpPr>
        <p:spPr>
          <a:xfrm>
            <a:off x="3797319" y="3381058"/>
            <a:ext cx="174739" cy="266700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63" name="Arrow: Right 1162">
            <a:extLst>
              <a:ext uri="{FF2B5EF4-FFF2-40B4-BE49-F238E27FC236}">
                <a16:creationId xmlns:a16="http://schemas.microsoft.com/office/drawing/2014/main" id="{4BC25FD2-2C7F-410E-9D44-A2CC595E4A9B}"/>
              </a:ext>
            </a:extLst>
          </p:cNvPr>
          <p:cNvSpPr/>
          <p:nvPr/>
        </p:nvSpPr>
        <p:spPr>
          <a:xfrm>
            <a:off x="5519936" y="3369493"/>
            <a:ext cx="174739" cy="266700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64" name="Arrow: Right 1163">
            <a:extLst>
              <a:ext uri="{FF2B5EF4-FFF2-40B4-BE49-F238E27FC236}">
                <a16:creationId xmlns:a16="http://schemas.microsoft.com/office/drawing/2014/main" id="{1073E3E3-9F46-4D91-9E87-99055398A6A0}"/>
              </a:ext>
            </a:extLst>
          </p:cNvPr>
          <p:cNvSpPr/>
          <p:nvPr/>
        </p:nvSpPr>
        <p:spPr>
          <a:xfrm>
            <a:off x="4657744" y="3358749"/>
            <a:ext cx="174739" cy="266700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69" name="Oval 1168">
            <a:extLst>
              <a:ext uri="{FF2B5EF4-FFF2-40B4-BE49-F238E27FC236}">
                <a16:creationId xmlns:a16="http://schemas.microsoft.com/office/drawing/2014/main" id="{F3B77372-02C9-4894-BFE2-0C0BF5022524}"/>
              </a:ext>
            </a:extLst>
          </p:cNvPr>
          <p:cNvSpPr/>
          <p:nvPr/>
        </p:nvSpPr>
        <p:spPr>
          <a:xfrm>
            <a:off x="1003453" y="3922788"/>
            <a:ext cx="225904" cy="22816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1170" name="Oval 1169">
            <a:extLst>
              <a:ext uri="{FF2B5EF4-FFF2-40B4-BE49-F238E27FC236}">
                <a16:creationId xmlns:a16="http://schemas.microsoft.com/office/drawing/2014/main" id="{F8B2CB43-6C7C-49AF-AF0B-D009A32FF32C}"/>
              </a:ext>
            </a:extLst>
          </p:cNvPr>
          <p:cNvSpPr/>
          <p:nvPr/>
        </p:nvSpPr>
        <p:spPr>
          <a:xfrm>
            <a:off x="2672749" y="3557133"/>
            <a:ext cx="225904" cy="22816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1171" name="Oval 1170">
            <a:extLst>
              <a:ext uri="{FF2B5EF4-FFF2-40B4-BE49-F238E27FC236}">
                <a16:creationId xmlns:a16="http://schemas.microsoft.com/office/drawing/2014/main" id="{2FD22473-6975-4752-AFF0-6D9C807DACF7}"/>
              </a:ext>
            </a:extLst>
          </p:cNvPr>
          <p:cNvSpPr/>
          <p:nvPr/>
        </p:nvSpPr>
        <p:spPr>
          <a:xfrm>
            <a:off x="6430863" y="3315243"/>
            <a:ext cx="225904" cy="22816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1172" name="Oval 1171">
            <a:extLst>
              <a:ext uri="{FF2B5EF4-FFF2-40B4-BE49-F238E27FC236}">
                <a16:creationId xmlns:a16="http://schemas.microsoft.com/office/drawing/2014/main" id="{E157378C-4BF7-4FF7-AC1B-E5C05D168F26}"/>
              </a:ext>
            </a:extLst>
          </p:cNvPr>
          <p:cNvSpPr/>
          <p:nvPr/>
        </p:nvSpPr>
        <p:spPr>
          <a:xfrm>
            <a:off x="7257609" y="3621569"/>
            <a:ext cx="225904" cy="22816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06A10-EE14-4AA9-A701-D4D9251550A2}"/>
              </a:ext>
            </a:extLst>
          </p:cNvPr>
          <p:cNvSpPr/>
          <p:nvPr/>
        </p:nvSpPr>
        <p:spPr>
          <a:xfrm>
            <a:off x="0" y="6417506"/>
            <a:ext cx="9144000" cy="41532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Cause: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Associate’s Confusion lead to Skip of NG Part 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6F345320-B9E4-45B7-82A1-A5E6F16A88B4}"/>
              </a:ext>
            </a:extLst>
          </p:cNvPr>
          <p:cNvSpPr/>
          <p:nvPr/>
        </p:nvSpPr>
        <p:spPr>
          <a:xfrm rot="16200000">
            <a:off x="7547640" y="3692267"/>
            <a:ext cx="141960" cy="166582"/>
          </a:xfrm>
          <a:prstGeom prst="leftArrow">
            <a:avLst>
              <a:gd name="adj1" fmla="val 50000"/>
              <a:gd name="adj2" fmla="val 38775"/>
            </a:avLst>
          </a:prstGeom>
          <a:solidFill>
            <a:srgbClr val="FF0000"/>
          </a:solidFill>
          <a:ln w="19050">
            <a:solidFill>
              <a:srgbClr val="FF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73" name="Oval 1172">
            <a:extLst>
              <a:ext uri="{FF2B5EF4-FFF2-40B4-BE49-F238E27FC236}">
                <a16:creationId xmlns:a16="http://schemas.microsoft.com/office/drawing/2014/main" id="{9B902F8D-BB01-4820-8977-C50808508B9E}"/>
              </a:ext>
            </a:extLst>
          </p:cNvPr>
          <p:cNvSpPr/>
          <p:nvPr/>
        </p:nvSpPr>
        <p:spPr>
          <a:xfrm>
            <a:off x="2426407" y="2903881"/>
            <a:ext cx="354674" cy="330323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842" name="Rectangle 841">
            <a:extLst>
              <a:ext uri="{FF2B5EF4-FFF2-40B4-BE49-F238E27FC236}">
                <a16:creationId xmlns:a16="http://schemas.microsoft.com/office/drawing/2014/main" id="{241491A6-0BB2-4B56-80DA-2612D496845F}"/>
              </a:ext>
            </a:extLst>
          </p:cNvPr>
          <p:cNvSpPr/>
          <p:nvPr/>
        </p:nvSpPr>
        <p:spPr>
          <a:xfrm>
            <a:off x="246153" y="2772731"/>
            <a:ext cx="1085872" cy="2555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Test Result</a:t>
            </a:r>
          </a:p>
        </p:txBody>
      </p:sp>
      <p:cxnSp>
        <p:nvCxnSpPr>
          <p:cNvPr id="843" name="Straight Arrow Connector 842">
            <a:extLst>
              <a:ext uri="{FF2B5EF4-FFF2-40B4-BE49-F238E27FC236}">
                <a16:creationId xmlns:a16="http://schemas.microsoft.com/office/drawing/2014/main" id="{6F45057B-2884-4729-8DF5-2EA04D347D82}"/>
              </a:ext>
            </a:extLst>
          </p:cNvPr>
          <p:cNvCxnSpPr>
            <a:stCxn id="842" idx="2"/>
          </p:cNvCxnSpPr>
          <p:nvPr/>
        </p:nvCxnSpPr>
        <p:spPr bwMode="auto">
          <a:xfrm>
            <a:off x="789089" y="3028245"/>
            <a:ext cx="847206" cy="17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4" name="Rectangle 843">
            <a:extLst>
              <a:ext uri="{FF2B5EF4-FFF2-40B4-BE49-F238E27FC236}">
                <a16:creationId xmlns:a16="http://schemas.microsoft.com/office/drawing/2014/main" id="{E74B4877-20AA-4DE8-B24E-1535CE76735D}"/>
              </a:ext>
            </a:extLst>
          </p:cNvPr>
          <p:cNvSpPr/>
          <p:nvPr/>
        </p:nvSpPr>
        <p:spPr>
          <a:xfrm>
            <a:off x="789089" y="3453530"/>
            <a:ext cx="869990" cy="3342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@ Test</a:t>
            </a:r>
          </a:p>
        </p:txBody>
      </p:sp>
      <p:cxnSp>
        <p:nvCxnSpPr>
          <p:cNvPr id="845" name="Straight Arrow Connector 844">
            <a:extLst>
              <a:ext uri="{FF2B5EF4-FFF2-40B4-BE49-F238E27FC236}">
                <a16:creationId xmlns:a16="http://schemas.microsoft.com/office/drawing/2014/main" id="{EFB05058-99C0-4E61-B661-526DB5656F09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>
            <a:off x="1224084" y="3787755"/>
            <a:ext cx="791012" cy="11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6" name="Rectangle 845">
            <a:extLst>
              <a:ext uri="{FF2B5EF4-FFF2-40B4-BE49-F238E27FC236}">
                <a16:creationId xmlns:a16="http://schemas.microsoft.com/office/drawing/2014/main" id="{772361A9-D18B-41EE-B404-7E510C61E99B}"/>
              </a:ext>
            </a:extLst>
          </p:cNvPr>
          <p:cNvSpPr/>
          <p:nvPr/>
        </p:nvSpPr>
        <p:spPr>
          <a:xfrm>
            <a:off x="3669635" y="3953336"/>
            <a:ext cx="1085872" cy="2555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after Test</a:t>
            </a:r>
          </a:p>
        </p:txBody>
      </p:sp>
      <p:cxnSp>
        <p:nvCxnSpPr>
          <p:cNvPr id="847" name="Straight Arrow Connector 846">
            <a:extLst>
              <a:ext uri="{FF2B5EF4-FFF2-40B4-BE49-F238E27FC236}">
                <a16:creationId xmlns:a16="http://schemas.microsoft.com/office/drawing/2014/main" id="{04ED0B2D-BAB5-48BA-9C45-45997D12C86A}"/>
              </a:ext>
            </a:extLst>
          </p:cNvPr>
          <p:cNvCxnSpPr>
            <a:cxnSpLocks/>
            <a:stCxn id="846" idx="1"/>
            <a:endCxn id="835" idx="3"/>
          </p:cNvCxnSpPr>
          <p:nvPr/>
        </p:nvCxnSpPr>
        <p:spPr bwMode="auto">
          <a:xfrm flipH="1" flipV="1">
            <a:off x="3106224" y="4048388"/>
            <a:ext cx="563411" cy="3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A83BDFA-41DC-4D63-AC93-A7FAC077AC1E}"/>
              </a:ext>
            </a:extLst>
          </p:cNvPr>
          <p:cNvGrpSpPr/>
          <p:nvPr/>
        </p:nvGrpSpPr>
        <p:grpSpPr>
          <a:xfrm>
            <a:off x="148363" y="4228612"/>
            <a:ext cx="1138151" cy="1632037"/>
            <a:chOff x="206015" y="3573661"/>
            <a:chExt cx="1138151" cy="1632037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3F8E3564-0CDF-49F3-A59D-4BAD878985CA}"/>
                </a:ext>
              </a:extLst>
            </p:cNvPr>
            <p:cNvGrpSpPr/>
            <p:nvPr/>
          </p:nvGrpSpPr>
          <p:grpSpPr>
            <a:xfrm>
              <a:off x="206015" y="3717190"/>
              <a:ext cx="1138151" cy="1488508"/>
              <a:chOff x="365761" y="3667224"/>
              <a:chExt cx="1220366" cy="16074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6342246-C84A-4772-856B-D4DF9A1F3E07}"/>
                  </a:ext>
                </a:extLst>
              </p:cNvPr>
              <p:cNvSpPr/>
              <p:nvPr/>
            </p:nvSpPr>
            <p:spPr>
              <a:xfrm>
                <a:off x="365761" y="3667224"/>
                <a:ext cx="1220366" cy="160741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0E0E6C-0F80-448C-8C2C-1F66B8AECE2F}"/>
                  </a:ext>
                </a:extLst>
              </p:cNvPr>
              <p:cNvSpPr/>
              <p:nvPr/>
            </p:nvSpPr>
            <p:spPr>
              <a:xfrm>
                <a:off x="399449" y="3705724"/>
                <a:ext cx="115298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C158E80-5724-43AC-B386-682A83CAABCB}"/>
                  </a:ext>
                </a:extLst>
              </p:cNvPr>
              <p:cNvGrpSpPr/>
              <p:nvPr/>
            </p:nvGrpSpPr>
            <p:grpSpPr>
              <a:xfrm>
                <a:off x="618496" y="3711742"/>
                <a:ext cx="199723" cy="1537634"/>
                <a:chOff x="599246" y="3711742"/>
                <a:chExt cx="199723" cy="1537634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02B1BE4-F0BD-44BC-8550-4A540C5CB4B9}"/>
                    </a:ext>
                  </a:extLst>
                </p:cNvPr>
                <p:cNvSpPr/>
                <p:nvPr/>
              </p:nvSpPr>
              <p:spPr>
                <a:xfrm flipH="1">
                  <a:off x="599246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5C56B8A-5070-452E-B7AF-6F7546932C2E}"/>
                    </a:ext>
                  </a:extLst>
                </p:cNvPr>
                <p:cNvSpPr/>
                <p:nvPr/>
              </p:nvSpPr>
              <p:spPr>
                <a:xfrm flipH="1">
                  <a:off x="753250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536EA92-030A-4453-98B4-81F7552C2F79}"/>
                  </a:ext>
                </a:extLst>
              </p:cNvPr>
              <p:cNvGrpSpPr/>
              <p:nvPr/>
            </p:nvGrpSpPr>
            <p:grpSpPr>
              <a:xfrm>
                <a:off x="1130883" y="3705724"/>
                <a:ext cx="199724" cy="1537634"/>
                <a:chOff x="639994" y="3711742"/>
                <a:chExt cx="199724" cy="1537634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5EADB3A-BA60-40E9-AA5C-BA32516C9E0D}"/>
                    </a:ext>
                  </a:extLst>
                </p:cNvPr>
                <p:cNvSpPr/>
                <p:nvPr/>
              </p:nvSpPr>
              <p:spPr>
                <a:xfrm flipH="1">
                  <a:off x="639994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4A00E46-A504-40FB-8BD8-742F574E0F7F}"/>
                    </a:ext>
                  </a:extLst>
                </p:cNvPr>
                <p:cNvSpPr/>
                <p:nvPr/>
              </p:nvSpPr>
              <p:spPr>
                <a:xfrm flipH="1">
                  <a:off x="793999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B11DF27-5016-4892-ACAD-89111089216C}"/>
                </a:ext>
              </a:extLst>
            </p:cNvPr>
            <p:cNvGrpSpPr/>
            <p:nvPr/>
          </p:nvGrpSpPr>
          <p:grpSpPr>
            <a:xfrm>
              <a:off x="353720" y="3774887"/>
              <a:ext cx="408797" cy="291120"/>
              <a:chOff x="1813072" y="4812632"/>
              <a:chExt cx="3006936" cy="155372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E79C16A-2E2B-4685-9A4F-3743C8617158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571533D1-A1E8-4C81-80FD-D15342AEE20F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" name="Rectangle: Top Corners Snipped 35">
                  <a:extLst>
                    <a:ext uri="{FF2B5EF4-FFF2-40B4-BE49-F238E27FC236}">
                      <a16:creationId xmlns:a16="http://schemas.microsoft.com/office/drawing/2014/main" id="{55FD9CFB-B529-4EBA-9A86-22662582D291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7835939C-A8B9-49F4-8C33-E1EFE0F2C837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6ABE2594-5A29-468B-9110-A707D3B498CA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9" name="Rectangle: Top Corners Snipped 38">
                  <a:extLst>
                    <a:ext uri="{FF2B5EF4-FFF2-40B4-BE49-F238E27FC236}">
                      <a16:creationId xmlns:a16="http://schemas.microsoft.com/office/drawing/2014/main" id="{3965A999-1CAD-4199-A149-FF931B87DB02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C517773-EE8F-41AB-B28D-9B5A1D663D16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C9D1D0E6-997D-478B-8A6D-92A88EE91F8C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59ECF2AD-325F-4838-B7A5-02FF99AB113F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BFF090C-3412-464B-A48B-E4D914953497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0B99EB4C-603E-47C7-ACEE-A6AD4004EFAB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6D57F21D-C12E-4C5B-9B8A-52F718E4A786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CF57A231-6191-4E57-8C09-932CBCFDD5B2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31788017-CE0A-4199-B714-ECDB01EA3CB3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3365737B-8616-4A04-83E8-2B1816D8B8F5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12F7FE2-81FA-42F3-97C2-46FE50790965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B26783E-BD35-4300-A0C0-D32F80B61941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CF1AA21-789E-4E81-9850-E51004E766A6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A3BDECF-6B51-42D3-A6CC-9154F11F9FDB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42CA1A5-1962-4855-A9CD-ECBC579B9B24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964E61B-8A28-4894-9351-8F21FB127E59}"/>
                </a:ext>
              </a:extLst>
            </p:cNvPr>
            <p:cNvGrpSpPr/>
            <p:nvPr/>
          </p:nvGrpSpPr>
          <p:grpSpPr>
            <a:xfrm>
              <a:off x="353720" y="4277860"/>
              <a:ext cx="408797" cy="291120"/>
              <a:chOff x="1813072" y="4812632"/>
              <a:chExt cx="3006936" cy="1553721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AD2ABA9-0A8B-4B67-9885-F69073609495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2A089167-5E9B-43F1-8131-1AF0E8521EA6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7" name="Rectangle: Top Corners Snipped 106">
                  <a:extLst>
                    <a:ext uri="{FF2B5EF4-FFF2-40B4-BE49-F238E27FC236}">
                      <a16:creationId xmlns:a16="http://schemas.microsoft.com/office/drawing/2014/main" id="{FF3F64A9-FAB6-4079-91AA-B73CADDB7D95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DABEF26B-67E9-4686-8E7A-4D3F219915E3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B27F2F98-F821-4109-962F-97714EFAEAD5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0" name="Rectangle: Top Corners Snipped 109">
                  <a:extLst>
                    <a:ext uri="{FF2B5EF4-FFF2-40B4-BE49-F238E27FC236}">
                      <a16:creationId xmlns:a16="http://schemas.microsoft.com/office/drawing/2014/main" id="{6C25397C-0CA9-4DBF-BEB5-E3DF636B060C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07DE685-D9CC-41BF-8077-916264F09A86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E71BC923-BAA4-4EB6-BD21-AF52C422044E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23274991-CFFC-475C-BDE5-46F8D2F36229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37720799-423C-47E2-98EC-C7B595DA9977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115" name="Rectangle: Rounded Corners 114">
                    <a:extLst>
                      <a:ext uri="{FF2B5EF4-FFF2-40B4-BE49-F238E27FC236}">
                        <a16:creationId xmlns:a16="http://schemas.microsoft.com/office/drawing/2014/main" id="{39AD3FF4-E5D8-4859-8FD4-D00552F6AD13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D089D55A-4980-419E-867A-A8ABC3CCE16B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17" name="Rectangle: Rounded Corners 116">
                    <a:extLst>
                      <a:ext uri="{FF2B5EF4-FFF2-40B4-BE49-F238E27FC236}">
                        <a16:creationId xmlns:a16="http://schemas.microsoft.com/office/drawing/2014/main" id="{10157779-D92C-45AE-92BE-4EBAA4C1EB6D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9F0A5C7C-BC14-4D9F-A27E-633588E2E941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EE24756C-8231-4615-8179-35E68A72AF1E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F87793E-75B2-4196-A27A-E6FA1CAF397B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D84B9F8-35B6-4490-A02E-BC30521636C4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9B6950D-C656-4138-8A24-88CD9AC0CAB6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F327EB1-7776-458F-88C9-6176F5849B11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26009BD-49B2-427D-A3C6-6AE341B87CA8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C5C14BD-12E3-45EF-9F7A-0213288DE90F}"/>
                </a:ext>
              </a:extLst>
            </p:cNvPr>
            <p:cNvGrpSpPr/>
            <p:nvPr/>
          </p:nvGrpSpPr>
          <p:grpSpPr>
            <a:xfrm>
              <a:off x="353720" y="4830141"/>
              <a:ext cx="408797" cy="291120"/>
              <a:chOff x="1813072" y="4812632"/>
              <a:chExt cx="3006936" cy="155372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2B64814-E4EE-44FC-B321-8CF090AFA8CF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123CB059-C8FF-4546-8D48-0A3AA63D7CC1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28" name="Rectangle: Top Corners Snipped 127">
                  <a:extLst>
                    <a:ext uri="{FF2B5EF4-FFF2-40B4-BE49-F238E27FC236}">
                      <a16:creationId xmlns:a16="http://schemas.microsoft.com/office/drawing/2014/main" id="{F9B7C6D7-0E16-4D8D-BCBE-62F0495170C8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AE0CA01E-F151-450F-867B-993C789A22C2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7740817E-2720-46DB-B23D-B2C93CD46BEC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31" name="Rectangle: Top Corners Snipped 130">
                  <a:extLst>
                    <a:ext uri="{FF2B5EF4-FFF2-40B4-BE49-F238E27FC236}">
                      <a16:creationId xmlns:a16="http://schemas.microsoft.com/office/drawing/2014/main" id="{6ADE53D3-F0F1-40FF-9629-5470E92BC41C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34545A8B-30A6-43BC-BBCF-1FCDB65ED0DE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5A58717A-D741-4526-8BAD-5CD05B35694F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C5029A82-C340-4BB4-A1D0-F2D65EF1BA84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22D6B64-E610-47E6-93B5-B7A14893D755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6B2EABA-E9B1-4920-B897-4126CED0747E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1F8DC5D2-2F4B-40CE-A14B-52BED90FC152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38" name="Rectangle: Rounded Corners 137">
                    <a:extLst>
                      <a:ext uri="{FF2B5EF4-FFF2-40B4-BE49-F238E27FC236}">
                        <a16:creationId xmlns:a16="http://schemas.microsoft.com/office/drawing/2014/main" id="{5244FB7F-876C-44B6-8ACA-1DE83E6FA25E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C434E97C-4A7A-4110-B2DD-1D9F93A09507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E4B77DD1-190B-4302-921F-EFAD74BC9583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5B69974-3745-415B-AC3F-227E1FA305A0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2921CC0-4FE1-4E8A-BABB-A34A1AA45BCC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4549B15-E9BC-47EB-8D58-2BCA62D0E028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B35A062-42C6-4932-A0D3-C92CB0490C29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80A13A-F1C3-4214-99C5-E81EE6E992C9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1EEE85A6-A98D-406A-A8BB-D8B458180DBE}"/>
                </a:ext>
              </a:extLst>
            </p:cNvPr>
            <p:cNvGrpSpPr/>
            <p:nvPr/>
          </p:nvGrpSpPr>
          <p:grpSpPr>
            <a:xfrm flipH="1">
              <a:off x="354873" y="4037182"/>
              <a:ext cx="408797" cy="291120"/>
              <a:chOff x="1813072" y="4812632"/>
              <a:chExt cx="3006936" cy="1553721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969C536D-C7C5-414C-8EAB-40A0C1FB1E34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F5C40168-4414-40D3-B5A2-0D192D2B5978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4" name="Rectangle: Top Corners Snipped 233">
                  <a:extLst>
                    <a:ext uri="{FF2B5EF4-FFF2-40B4-BE49-F238E27FC236}">
                      <a16:creationId xmlns:a16="http://schemas.microsoft.com/office/drawing/2014/main" id="{732D5F9D-4BE1-4385-811C-242E502C460F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A83DCE44-D5EB-4B27-AB5B-3F9ECEC7B0A3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2FC0AD28-C899-4873-B51F-A360AB3C5790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7" name="Rectangle: Top Corners Snipped 236">
                  <a:extLst>
                    <a:ext uri="{FF2B5EF4-FFF2-40B4-BE49-F238E27FC236}">
                      <a16:creationId xmlns:a16="http://schemas.microsoft.com/office/drawing/2014/main" id="{843443D4-570D-4F7E-8FF6-6F9450ED4D08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19B5E20B-6B86-44FC-A24E-E840C5FA8EB6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F77A9483-9314-4AA9-8813-85860CF42DE9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18C8AFD4-3963-4D88-85FB-CFFB2F350DA3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B6214250-5BCB-40BC-95DF-D97E0D9CD96D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242" name="Rectangle: Rounded Corners 241">
                    <a:extLst>
                      <a:ext uri="{FF2B5EF4-FFF2-40B4-BE49-F238E27FC236}">
                        <a16:creationId xmlns:a16="http://schemas.microsoft.com/office/drawing/2014/main" id="{37C22D3A-D896-4CB1-B673-6A7EE9D3083F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43" name="Rectangle: Rounded Corners 242">
                    <a:extLst>
                      <a:ext uri="{FF2B5EF4-FFF2-40B4-BE49-F238E27FC236}">
                        <a16:creationId xmlns:a16="http://schemas.microsoft.com/office/drawing/2014/main" id="{28E925EA-A396-4B18-97FA-8884A0B09908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44" name="Rectangle: Rounded Corners 243">
                    <a:extLst>
                      <a:ext uri="{FF2B5EF4-FFF2-40B4-BE49-F238E27FC236}">
                        <a16:creationId xmlns:a16="http://schemas.microsoft.com/office/drawing/2014/main" id="{58522257-5C6F-43BD-9DE5-C7C0B153C22E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45" name="Rectangle: Rounded Corners 244">
                    <a:extLst>
                      <a:ext uri="{FF2B5EF4-FFF2-40B4-BE49-F238E27FC236}">
                        <a16:creationId xmlns:a16="http://schemas.microsoft.com/office/drawing/2014/main" id="{DFC46A04-AE06-4CD2-AFF8-47FD78C569F1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id="{2427B0E1-1E67-4368-9C67-3B65071AD1B7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18E07DF-ABE7-41E0-A3AD-16D4427C81EC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DA22564-D916-46C9-9EE2-16D3989BB4DE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013769E-7631-491A-8225-A2AD27E2D50D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361D8510-8BE2-4BE5-8A9A-78294FE6BDC9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DB2AAE91-C962-47E7-A0DF-E18CF0E3F8BB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2EABFE3-A120-48AE-AF0E-C70E8EF36B3D}"/>
                </a:ext>
              </a:extLst>
            </p:cNvPr>
            <p:cNvGrpSpPr/>
            <p:nvPr/>
          </p:nvGrpSpPr>
          <p:grpSpPr>
            <a:xfrm flipH="1">
              <a:off x="354877" y="4579690"/>
              <a:ext cx="408797" cy="291120"/>
              <a:chOff x="1813072" y="4812632"/>
              <a:chExt cx="3006936" cy="1553721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C1585006-D1FC-48AC-B601-715B862DCF5B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D50D03B1-BAAD-4342-A762-B8B3DFCA3EC7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55" name="Rectangle: Top Corners Snipped 254">
                  <a:extLst>
                    <a:ext uri="{FF2B5EF4-FFF2-40B4-BE49-F238E27FC236}">
                      <a16:creationId xmlns:a16="http://schemas.microsoft.com/office/drawing/2014/main" id="{74330467-FB33-45F4-B008-34BF4C0A7A46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C6B0650A-3E2B-41EE-B331-A3A3CC81BA47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19482BA2-5070-425C-B6D1-505EB16C109E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58" name="Rectangle: Top Corners Snipped 257">
                  <a:extLst>
                    <a:ext uri="{FF2B5EF4-FFF2-40B4-BE49-F238E27FC236}">
                      <a16:creationId xmlns:a16="http://schemas.microsoft.com/office/drawing/2014/main" id="{4D7C47D2-B72D-45C8-898B-24F723F4DDB0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2A06D946-0E07-4CF3-A53F-5E145CBAB99E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60" name="Rectangle: Rounded Corners 259">
                  <a:extLst>
                    <a:ext uri="{FF2B5EF4-FFF2-40B4-BE49-F238E27FC236}">
                      <a16:creationId xmlns:a16="http://schemas.microsoft.com/office/drawing/2014/main" id="{076CD64E-FF03-47D1-86E7-4C2EF0609DAB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B92398EF-3928-43F2-9BBC-E7B37924CCCC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D370B499-DE8C-4A55-B423-2333BA89240F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263" name="Rectangle: Rounded Corners 262">
                    <a:extLst>
                      <a:ext uri="{FF2B5EF4-FFF2-40B4-BE49-F238E27FC236}">
                        <a16:creationId xmlns:a16="http://schemas.microsoft.com/office/drawing/2014/main" id="{C7FA79DC-B1BA-4B8D-996D-208533E697CC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64" name="Rectangle: Rounded Corners 263">
                    <a:extLst>
                      <a:ext uri="{FF2B5EF4-FFF2-40B4-BE49-F238E27FC236}">
                        <a16:creationId xmlns:a16="http://schemas.microsoft.com/office/drawing/2014/main" id="{2EDF1D38-843F-4250-94AF-636BA116628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65" name="Rectangle: Rounded Corners 264">
                    <a:extLst>
                      <a:ext uri="{FF2B5EF4-FFF2-40B4-BE49-F238E27FC236}">
                        <a16:creationId xmlns:a16="http://schemas.microsoft.com/office/drawing/2014/main" id="{21B0C4D8-269E-415D-B21A-58FAE7F0E280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266" name="Rectangle: Rounded Corners 265">
                    <a:extLst>
                      <a:ext uri="{FF2B5EF4-FFF2-40B4-BE49-F238E27FC236}">
                        <a16:creationId xmlns:a16="http://schemas.microsoft.com/office/drawing/2014/main" id="{BF78A45E-56C2-4B40-BA84-EB9460D207C3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E2576FC9-A5FA-403C-B2BF-9B27533D3C12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CB211269-1E90-401B-8A8E-83E4C238DF9F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6185AF0F-F9FB-4091-8D47-4D99748D33FD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BC66A29C-FE1C-4134-9196-2E272EC0FEB3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6F7D3BE-8B54-438D-A51E-0CCA48EA3A8A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B4E13AE-2DA9-4158-9A1D-DADB43757E30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E0042DD2-74EF-486B-BACB-BF7F38157B7B}"/>
                </a:ext>
              </a:extLst>
            </p:cNvPr>
            <p:cNvGrpSpPr/>
            <p:nvPr/>
          </p:nvGrpSpPr>
          <p:grpSpPr>
            <a:xfrm>
              <a:off x="825011" y="4293026"/>
              <a:ext cx="408797" cy="291120"/>
              <a:chOff x="1813072" y="4812632"/>
              <a:chExt cx="3006936" cy="1553721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AD32F9F-BA65-4557-9AD3-2199ED5E68A4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296" name="Rectangle: Rounded Corners 295">
                  <a:extLst>
                    <a:ext uri="{FF2B5EF4-FFF2-40B4-BE49-F238E27FC236}">
                      <a16:creationId xmlns:a16="http://schemas.microsoft.com/office/drawing/2014/main" id="{26CC514C-52AD-4215-9C08-BB04BF8B6DE2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97" name="Rectangle: Top Corners Snipped 296">
                  <a:extLst>
                    <a:ext uri="{FF2B5EF4-FFF2-40B4-BE49-F238E27FC236}">
                      <a16:creationId xmlns:a16="http://schemas.microsoft.com/office/drawing/2014/main" id="{6C56A863-2405-4ACB-8A8D-8DEDAC54D977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98" name="Rectangle: Rounded Corners 297">
                  <a:extLst>
                    <a:ext uri="{FF2B5EF4-FFF2-40B4-BE49-F238E27FC236}">
                      <a16:creationId xmlns:a16="http://schemas.microsoft.com/office/drawing/2014/main" id="{F853F75D-723A-4507-B4BB-18132BE6767B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299" name="Rectangle: Rounded Corners 298">
                  <a:extLst>
                    <a:ext uri="{FF2B5EF4-FFF2-40B4-BE49-F238E27FC236}">
                      <a16:creationId xmlns:a16="http://schemas.microsoft.com/office/drawing/2014/main" id="{B310B3C9-AA18-46E6-B0DB-F512C4A8D1AF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00" name="Rectangle: Top Corners Snipped 299">
                  <a:extLst>
                    <a:ext uri="{FF2B5EF4-FFF2-40B4-BE49-F238E27FC236}">
                      <a16:creationId xmlns:a16="http://schemas.microsoft.com/office/drawing/2014/main" id="{C246B113-B6E4-43DA-BB11-016C2DB3C46D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01" name="Rectangle 300">
                  <a:extLst>
                    <a:ext uri="{FF2B5EF4-FFF2-40B4-BE49-F238E27FC236}">
                      <a16:creationId xmlns:a16="http://schemas.microsoft.com/office/drawing/2014/main" id="{E20A86B3-3DAF-49CC-ACC3-4C93E3061556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02" name="Rectangle: Rounded Corners 301">
                  <a:extLst>
                    <a:ext uri="{FF2B5EF4-FFF2-40B4-BE49-F238E27FC236}">
                      <a16:creationId xmlns:a16="http://schemas.microsoft.com/office/drawing/2014/main" id="{12091569-9305-44DA-A528-6E8614EE82B2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03" name="Rectangle: Rounded Corners 302">
                  <a:extLst>
                    <a:ext uri="{FF2B5EF4-FFF2-40B4-BE49-F238E27FC236}">
                      <a16:creationId xmlns:a16="http://schemas.microsoft.com/office/drawing/2014/main" id="{3C9EDFF9-45A9-4CC0-B08F-44F51DF05EFE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535F26B2-B74D-4EC1-8A61-0C189FA24C5B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305" name="Rectangle: Rounded Corners 304">
                    <a:extLst>
                      <a:ext uri="{FF2B5EF4-FFF2-40B4-BE49-F238E27FC236}">
                        <a16:creationId xmlns:a16="http://schemas.microsoft.com/office/drawing/2014/main" id="{BC726B00-4CC2-4719-AB76-6E649C3014F0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06" name="Rectangle: Rounded Corners 305">
                    <a:extLst>
                      <a:ext uri="{FF2B5EF4-FFF2-40B4-BE49-F238E27FC236}">
                        <a16:creationId xmlns:a16="http://schemas.microsoft.com/office/drawing/2014/main" id="{11E9EC9C-F64C-42C1-BFCA-C0E12AD162CD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07" name="Rectangle: Rounded Corners 306">
                    <a:extLst>
                      <a:ext uri="{FF2B5EF4-FFF2-40B4-BE49-F238E27FC236}">
                        <a16:creationId xmlns:a16="http://schemas.microsoft.com/office/drawing/2014/main" id="{DAB38A55-2234-4DDC-AA0F-27F1E5508CA7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08" name="Rectangle: Rounded Corners 307">
                    <a:extLst>
                      <a:ext uri="{FF2B5EF4-FFF2-40B4-BE49-F238E27FC236}">
                        <a16:creationId xmlns:a16="http://schemas.microsoft.com/office/drawing/2014/main" id="{B8AA3E70-4A47-4863-9FAE-4D492B600DA0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39501E51-7C2E-40B6-A0DE-E07FD22E6D7F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5FC416FA-5F21-4E78-ACAE-AF88CB77E511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5D3E2178-C33C-4B3E-A9C6-A9621F6B4321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9DB10C-AAB5-4D8D-9A46-090100E26094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1A96C9D4-318D-4B50-AC39-57CCDC1A6B65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0E91F10E-A125-4967-B49F-223161E965BB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AD2D18A-6AF6-44F6-A0DE-8BA01757F646}"/>
                </a:ext>
              </a:extLst>
            </p:cNvPr>
            <p:cNvGrpSpPr/>
            <p:nvPr/>
          </p:nvGrpSpPr>
          <p:grpSpPr>
            <a:xfrm>
              <a:off x="825011" y="4845306"/>
              <a:ext cx="408797" cy="291120"/>
              <a:chOff x="1813072" y="4812632"/>
              <a:chExt cx="3006936" cy="1553721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D11FC428-3A4C-4404-9E47-212F9D051FA1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317" name="Rectangle: Rounded Corners 316">
                  <a:extLst>
                    <a:ext uri="{FF2B5EF4-FFF2-40B4-BE49-F238E27FC236}">
                      <a16:creationId xmlns:a16="http://schemas.microsoft.com/office/drawing/2014/main" id="{9AEAAEED-FB2E-4A6E-B324-5A6FA894C73D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18" name="Rectangle: Top Corners Snipped 317">
                  <a:extLst>
                    <a:ext uri="{FF2B5EF4-FFF2-40B4-BE49-F238E27FC236}">
                      <a16:creationId xmlns:a16="http://schemas.microsoft.com/office/drawing/2014/main" id="{3AEF1468-77C0-4A6C-8FDC-B0B31066C604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AB129FA-7BC6-4976-BFD0-12E6D76C37BF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7E44D5D-2758-457C-A455-1E2F5B2CD7D0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21" name="Rectangle: Top Corners Snipped 320">
                  <a:extLst>
                    <a:ext uri="{FF2B5EF4-FFF2-40B4-BE49-F238E27FC236}">
                      <a16:creationId xmlns:a16="http://schemas.microsoft.com/office/drawing/2014/main" id="{B1DF5547-8679-44DA-BF29-B850D610F7A2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617387D-E958-46FD-A5C1-0ADDF978AE6F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23" name="Rectangle: Rounded Corners 322">
                  <a:extLst>
                    <a:ext uri="{FF2B5EF4-FFF2-40B4-BE49-F238E27FC236}">
                      <a16:creationId xmlns:a16="http://schemas.microsoft.com/office/drawing/2014/main" id="{A747064F-AB1D-43B7-A53D-C6BA296A142B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24" name="Rectangle: Rounded Corners 323">
                  <a:extLst>
                    <a:ext uri="{FF2B5EF4-FFF2-40B4-BE49-F238E27FC236}">
                      <a16:creationId xmlns:a16="http://schemas.microsoft.com/office/drawing/2014/main" id="{DF33A3FB-FE43-4A1D-B1BC-B169E1BF0057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981AC08D-9744-4F2B-9B2E-2385C54CF7B9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326" name="Rectangle: Rounded Corners 325">
                    <a:extLst>
                      <a:ext uri="{FF2B5EF4-FFF2-40B4-BE49-F238E27FC236}">
                        <a16:creationId xmlns:a16="http://schemas.microsoft.com/office/drawing/2014/main" id="{2026F62D-7755-4856-9607-017F76BBD2DE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27" name="Rectangle: Rounded Corners 326">
                    <a:extLst>
                      <a:ext uri="{FF2B5EF4-FFF2-40B4-BE49-F238E27FC236}">
                        <a16:creationId xmlns:a16="http://schemas.microsoft.com/office/drawing/2014/main" id="{F0F1BDF2-ED6E-467B-B339-54195FC4F0DB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28" name="Rectangle: Rounded Corners 327">
                    <a:extLst>
                      <a:ext uri="{FF2B5EF4-FFF2-40B4-BE49-F238E27FC236}">
                        <a16:creationId xmlns:a16="http://schemas.microsoft.com/office/drawing/2014/main" id="{9889D14D-D32C-4974-ABEF-6409BB9252B9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29" name="Rectangle: Rounded Corners 328">
                    <a:extLst>
                      <a:ext uri="{FF2B5EF4-FFF2-40B4-BE49-F238E27FC236}">
                        <a16:creationId xmlns:a16="http://schemas.microsoft.com/office/drawing/2014/main" id="{022155BA-4E71-41C8-88DE-144FC350F597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311" name="Rectangle: Rounded Corners 310">
                <a:extLst>
                  <a:ext uri="{FF2B5EF4-FFF2-40B4-BE49-F238E27FC236}">
                    <a16:creationId xmlns:a16="http://schemas.microsoft.com/office/drawing/2014/main" id="{F2061A75-F052-428A-B0D5-FF38EAF777AA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A8C2352A-C437-48C7-8A3E-979E1AB454AD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5060EC0E-2AB2-430D-9993-2475EE98FA5F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D67906A-10D0-4EA7-8FBC-B22177BC1598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DA8B165-BBAA-4C46-AE81-68BA5D3F7C40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82ABF145-7AC4-4ECC-B85A-E37D79B41481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0C48843-D1DE-412E-83B9-F892692FBD86}"/>
                </a:ext>
              </a:extLst>
            </p:cNvPr>
            <p:cNvGrpSpPr/>
            <p:nvPr/>
          </p:nvGrpSpPr>
          <p:grpSpPr>
            <a:xfrm flipH="1">
              <a:off x="826168" y="4594856"/>
              <a:ext cx="408797" cy="291120"/>
              <a:chOff x="1813072" y="4812632"/>
              <a:chExt cx="3006936" cy="1553721"/>
            </a:xfrm>
          </p:grpSpPr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9ECC0AE6-E307-466F-88FD-653B1A49966D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359" name="Rectangle: Rounded Corners 358">
                  <a:extLst>
                    <a:ext uri="{FF2B5EF4-FFF2-40B4-BE49-F238E27FC236}">
                      <a16:creationId xmlns:a16="http://schemas.microsoft.com/office/drawing/2014/main" id="{098DEF0C-F3DE-4C65-B11E-0BA42058A6BB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0" name="Rectangle: Top Corners Snipped 359">
                  <a:extLst>
                    <a:ext uri="{FF2B5EF4-FFF2-40B4-BE49-F238E27FC236}">
                      <a16:creationId xmlns:a16="http://schemas.microsoft.com/office/drawing/2014/main" id="{2C6CEB2A-33F2-49E7-BB93-E29B77287FD3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2DEC681A-7394-421F-85E4-77A04BB31D8F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2" name="Rectangle: Rounded Corners 361">
                  <a:extLst>
                    <a:ext uri="{FF2B5EF4-FFF2-40B4-BE49-F238E27FC236}">
                      <a16:creationId xmlns:a16="http://schemas.microsoft.com/office/drawing/2014/main" id="{88FF528A-21AB-4A57-B534-AF6629710FCE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3" name="Rectangle: Top Corners Snipped 362">
                  <a:extLst>
                    <a:ext uri="{FF2B5EF4-FFF2-40B4-BE49-F238E27FC236}">
                      <a16:creationId xmlns:a16="http://schemas.microsoft.com/office/drawing/2014/main" id="{DF589B1A-2D2B-4425-8F67-20C7D9DA3076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4" name="Rectangle 363">
                  <a:extLst>
                    <a:ext uri="{FF2B5EF4-FFF2-40B4-BE49-F238E27FC236}">
                      <a16:creationId xmlns:a16="http://schemas.microsoft.com/office/drawing/2014/main" id="{65CF32E8-F0E1-4F26-AC71-BCA482009054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7FE868DC-06D5-4253-9196-8C6599DD7EAC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A34DAF70-2615-41F0-A9FE-D4EDE1F14C60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078B0452-5400-4E1A-AF63-A56813F68662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368" name="Rectangle: Rounded Corners 367">
                    <a:extLst>
                      <a:ext uri="{FF2B5EF4-FFF2-40B4-BE49-F238E27FC236}">
                        <a16:creationId xmlns:a16="http://schemas.microsoft.com/office/drawing/2014/main" id="{5108AB52-EAB9-4049-BB75-1778EBFF3C11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69" name="Rectangle: Rounded Corners 368">
                    <a:extLst>
                      <a:ext uri="{FF2B5EF4-FFF2-40B4-BE49-F238E27FC236}">
                        <a16:creationId xmlns:a16="http://schemas.microsoft.com/office/drawing/2014/main" id="{7CBBEB98-8984-4A3B-8F4B-650AED8FAE7E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70" name="Rectangle: Rounded Corners 369">
                    <a:extLst>
                      <a:ext uri="{FF2B5EF4-FFF2-40B4-BE49-F238E27FC236}">
                        <a16:creationId xmlns:a16="http://schemas.microsoft.com/office/drawing/2014/main" id="{78611ABF-8D20-4EE3-BD22-47B9C52D3302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371" name="Rectangle: Rounded Corners 370">
                    <a:extLst>
                      <a:ext uri="{FF2B5EF4-FFF2-40B4-BE49-F238E27FC236}">
                        <a16:creationId xmlns:a16="http://schemas.microsoft.com/office/drawing/2014/main" id="{FFDCB1D2-5FC5-4A86-9F21-C3212532E9A2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353" name="Rectangle: Rounded Corners 352">
                <a:extLst>
                  <a:ext uri="{FF2B5EF4-FFF2-40B4-BE49-F238E27FC236}">
                    <a16:creationId xmlns:a16="http://schemas.microsoft.com/office/drawing/2014/main" id="{8ADC04A0-B106-4D95-9216-CE1837C028B0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4CE70FBA-2987-40DF-B483-03B2EF9612BA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F79EF532-1B90-49BF-8FB6-0085F3A19582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028AB098-B077-4FDC-BE3C-08BD09AD14D9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B5C8CFD0-C91D-42B8-AA9D-397F85588435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654EBB32-0C38-4F9C-B1AA-CD18247DC7CB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EA74FFB4-8000-4B05-92AF-F76E2CEDF78B}"/>
                </a:ext>
              </a:extLst>
            </p:cNvPr>
            <p:cNvSpPr/>
            <p:nvPr/>
          </p:nvSpPr>
          <p:spPr>
            <a:xfrm>
              <a:off x="294419" y="3573661"/>
              <a:ext cx="869990" cy="2040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Input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64F1123-B13B-4192-8907-3EC05A119CB3}"/>
              </a:ext>
            </a:extLst>
          </p:cNvPr>
          <p:cNvGrpSpPr/>
          <p:nvPr/>
        </p:nvGrpSpPr>
        <p:grpSpPr>
          <a:xfrm>
            <a:off x="3250510" y="4260350"/>
            <a:ext cx="1138151" cy="1590899"/>
            <a:chOff x="3192549" y="3622919"/>
            <a:chExt cx="1138151" cy="159089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C62FA6B6-3BEC-4999-884F-A56422699D79}"/>
                </a:ext>
              </a:extLst>
            </p:cNvPr>
            <p:cNvGrpSpPr/>
            <p:nvPr/>
          </p:nvGrpSpPr>
          <p:grpSpPr>
            <a:xfrm>
              <a:off x="3192549" y="3725310"/>
              <a:ext cx="1138151" cy="1488508"/>
              <a:chOff x="365761" y="3667224"/>
              <a:chExt cx="1220366" cy="1607419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1D20D9D0-22C8-45FC-9488-A5DB1896F45E}"/>
                  </a:ext>
                </a:extLst>
              </p:cNvPr>
              <p:cNvSpPr/>
              <p:nvPr/>
            </p:nvSpPr>
            <p:spPr>
              <a:xfrm>
                <a:off x="365761" y="3667224"/>
                <a:ext cx="1220366" cy="160741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7EE96AAB-809C-4A6B-9C6A-8065E6CEAD32}"/>
                  </a:ext>
                </a:extLst>
              </p:cNvPr>
              <p:cNvSpPr/>
              <p:nvPr/>
            </p:nvSpPr>
            <p:spPr>
              <a:xfrm>
                <a:off x="399449" y="3705724"/>
                <a:ext cx="1152989" cy="15376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E425B82F-111D-4441-A7FF-8A11F8991E1D}"/>
                  </a:ext>
                </a:extLst>
              </p:cNvPr>
              <p:cNvGrpSpPr/>
              <p:nvPr/>
            </p:nvGrpSpPr>
            <p:grpSpPr>
              <a:xfrm>
                <a:off x="618496" y="3711742"/>
                <a:ext cx="199723" cy="1537634"/>
                <a:chOff x="599246" y="3711742"/>
                <a:chExt cx="199723" cy="1537634"/>
              </a:xfrm>
            </p:grpSpPr>
            <p:sp>
              <p:nvSpPr>
                <p:cNvPr id="379" name="Rectangle 378">
                  <a:extLst>
                    <a:ext uri="{FF2B5EF4-FFF2-40B4-BE49-F238E27FC236}">
                      <a16:creationId xmlns:a16="http://schemas.microsoft.com/office/drawing/2014/main" id="{1227A9D8-65B8-43AF-B588-27F7554CF363}"/>
                    </a:ext>
                  </a:extLst>
                </p:cNvPr>
                <p:cNvSpPr/>
                <p:nvPr/>
              </p:nvSpPr>
              <p:spPr>
                <a:xfrm flipH="1">
                  <a:off x="599246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2C692123-9905-4B43-8AB2-8A7B23D83410}"/>
                    </a:ext>
                  </a:extLst>
                </p:cNvPr>
                <p:cNvSpPr/>
                <p:nvPr/>
              </p:nvSpPr>
              <p:spPr>
                <a:xfrm flipH="1">
                  <a:off x="753250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E1E2549-491E-4A01-B73E-B961D8ED0049}"/>
                  </a:ext>
                </a:extLst>
              </p:cNvPr>
              <p:cNvGrpSpPr/>
              <p:nvPr/>
            </p:nvGrpSpPr>
            <p:grpSpPr>
              <a:xfrm>
                <a:off x="1130883" y="3705724"/>
                <a:ext cx="199724" cy="1537634"/>
                <a:chOff x="639994" y="3711742"/>
                <a:chExt cx="199724" cy="1537634"/>
              </a:xfrm>
            </p:grpSpPr>
            <p:sp>
              <p:nvSpPr>
                <p:cNvPr id="377" name="Rectangle 376">
                  <a:extLst>
                    <a:ext uri="{FF2B5EF4-FFF2-40B4-BE49-F238E27FC236}">
                      <a16:creationId xmlns:a16="http://schemas.microsoft.com/office/drawing/2014/main" id="{BCA943CC-69BB-48A4-AC1B-EF994125B436}"/>
                    </a:ext>
                  </a:extLst>
                </p:cNvPr>
                <p:cNvSpPr/>
                <p:nvPr/>
              </p:nvSpPr>
              <p:spPr>
                <a:xfrm flipH="1">
                  <a:off x="639994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C1F3F7D5-FD5B-4251-B652-01EDB0B0EC5E}"/>
                    </a:ext>
                  </a:extLst>
                </p:cNvPr>
                <p:cNvSpPr/>
                <p:nvPr/>
              </p:nvSpPr>
              <p:spPr>
                <a:xfrm flipH="1">
                  <a:off x="793999" y="3711742"/>
                  <a:ext cx="45719" cy="153763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44439A9D-CD48-470D-9F7D-068054CE9CD9}"/>
                </a:ext>
              </a:extLst>
            </p:cNvPr>
            <p:cNvGrpSpPr/>
            <p:nvPr/>
          </p:nvGrpSpPr>
          <p:grpSpPr>
            <a:xfrm>
              <a:off x="3340254" y="4285980"/>
              <a:ext cx="408797" cy="291120"/>
              <a:chOff x="1813072" y="4812632"/>
              <a:chExt cx="3006936" cy="1553721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F468C5C4-FD5D-4901-9CD9-F59260F73952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410" name="Rectangle: Rounded Corners 409">
                  <a:extLst>
                    <a:ext uri="{FF2B5EF4-FFF2-40B4-BE49-F238E27FC236}">
                      <a16:creationId xmlns:a16="http://schemas.microsoft.com/office/drawing/2014/main" id="{4A4664CF-0682-40A6-82A0-19B00DB1C9F1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1" name="Rectangle: Top Corners Snipped 410">
                  <a:extLst>
                    <a:ext uri="{FF2B5EF4-FFF2-40B4-BE49-F238E27FC236}">
                      <a16:creationId xmlns:a16="http://schemas.microsoft.com/office/drawing/2014/main" id="{D107F606-D938-4F4B-86D6-B216BB7E195D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2" name="Rectangle: Rounded Corners 411">
                  <a:extLst>
                    <a:ext uri="{FF2B5EF4-FFF2-40B4-BE49-F238E27FC236}">
                      <a16:creationId xmlns:a16="http://schemas.microsoft.com/office/drawing/2014/main" id="{CB72D867-6896-4924-AC8B-0832696BD1B6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3" name="Rectangle: Rounded Corners 412">
                  <a:extLst>
                    <a:ext uri="{FF2B5EF4-FFF2-40B4-BE49-F238E27FC236}">
                      <a16:creationId xmlns:a16="http://schemas.microsoft.com/office/drawing/2014/main" id="{6AE46972-D45D-4724-B608-F3C7ED2297C3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4" name="Rectangle: Top Corners Snipped 413">
                  <a:extLst>
                    <a:ext uri="{FF2B5EF4-FFF2-40B4-BE49-F238E27FC236}">
                      <a16:creationId xmlns:a16="http://schemas.microsoft.com/office/drawing/2014/main" id="{9C29AF29-FD1B-4238-9A29-25A62F493B84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83E3CAB9-4B71-4E0C-A705-9F857E69C4EB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6" name="Rectangle: Rounded Corners 415">
                  <a:extLst>
                    <a:ext uri="{FF2B5EF4-FFF2-40B4-BE49-F238E27FC236}">
                      <a16:creationId xmlns:a16="http://schemas.microsoft.com/office/drawing/2014/main" id="{DD90A104-BE85-42D2-ADA1-0D2EEBAE3A73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17" name="Rectangle: Rounded Corners 416">
                  <a:extLst>
                    <a:ext uri="{FF2B5EF4-FFF2-40B4-BE49-F238E27FC236}">
                      <a16:creationId xmlns:a16="http://schemas.microsoft.com/office/drawing/2014/main" id="{FFBFEB38-A742-46B9-B98F-0E94C1DCB52B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EB5399FA-AF3A-453F-B3DA-A05B10A2B5FF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419" name="Rectangle: Rounded Corners 418">
                    <a:extLst>
                      <a:ext uri="{FF2B5EF4-FFF2-40B4-BE49-F238E27FC236}">
                        <a16:creationId xmlns:a16="http://schemas.microsoft.com/office/drawing/2014/main" id="{0E0F9A82-7273-4DDD-AC3F-032762135951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20" name="Rectangle: Rounded Corners 419">
                    <a:extLst>
                      <a:ext uri="{FF2B5EF4-FFF2-40B4-BE49-F238E27FC236}">
                        <a16:creationId xmlns:a16="http://schemas.microsoft.com/office/drawing/2014/main" id="{47254449-BFAC-4761-BEF5-700A29DD5E64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21" name="Rectangle: Rounded Corners 420">
                    <a:extLst>
                      <a:ext uri="{FF2B5EF4-FFF2-40B4-BE49-F238E27FC236}">
                        <a16:creationId xmlns:a16="http://schemas.microsoft.com/office/drawing/2014/main" id="{5B6426EB-51A3-423F-92A2-4AD1B4A9D788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22" name="Rectangle: Rounded Corners 421">
                    <a:extLst>
                      <a:ext uri="{FF2B5EF4-FFF2-40B4-BE49-F238E27FC236}">
                        <a16:creationId xmlns:a16="http://schemas.microsoft.com/office/drawing/2014/main" id="{C59EC7D6-E2DC-46E0-A16A-7444252A9C68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404" name="Rectangle: Rounded Corners 403">
                <a:extLst>
                  <a:ext uri="{FF2B5EF4-FFF2-40B4-BE49-F238E27FC236}">
                    <a16:creationId xmlns:a16="http://schemas.microsoft.com/office/drawing/2014/main" id="{1EA91170-BD5B-48BB-8F83-37A8D6C861DC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5F9AC8D8-17A2-40D1-BAD4-313058128CB3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52C25B89-9D91-4FCB-B82E-302F90FB95B1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25D75ACE-50CB-422C-9BDB-640292573D11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5B803CC1-F193-4939-96C3-D330767792EF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F0ADBF5D-A6A0-48FC-BEBE-BEA2F147D1EB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8E936CAF-F10F-4C6E-9411-F50D021C0B68}"/>
                </a:ext>
              </a:extLst>
            </p:cNvPr>
            <p:cNvGrpSpPr/>
            <p:nvPr/>
          </p:nvGrpSpPr>
          <p:grpSpPr>
            <a:xfrm>
              <a:off x="3340254" y="4838261"/>
              <a:ext cx="408797" cy="291120"/>
              <a:chOff x="1813072" y="4812632"/>
              <a:chExt cx="3006936" cy="1553721"/>
            </a:xfrm>
          </p:grpSpPr>
          <p:grpSp>
            <p:nvGrpSpPr>
              <p:cNvPr id="424" name="Group 423">
                <a:extLst>
                  <a:ext uri="{FF2B5EF4-FFF2-40B4-BE49-F238E27FC236}">
                    <a16:creationId xmlns:a16="http://schemas.microsoft.com/office/drawing/2014/main" id="{D1EE5F79-9E77-4E4C-885F-4D65E85248DB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431" name="Rectangle: Rounded Corners 430">
                  <a:extLst>
                    <a:ext uri="{FF2B5EF4-FFF2-40B4-BE49-F238E27FC236}">
                      <a16:creationId xmlns:a16="http://schemas.microsoft.com/office/drawing/2014/main" id="{BB358A70-A8D2-4388-BA5B-BA6683127D32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2" name="Rectangle: Top Corners Snipped 431">
                  <a:extLst>
                    <a:ext uri="{FF2B5EF4-FFF2-40B4-BE49-F238E27FC236}">
                      <a16:creationId xmlns:a16="http://schemas.microsoft.com/office/drawing/2014/main" id="{C2B1B3B5-9A0A-4490-8175-274C6F50B9C2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3" name="Rectangle: Rounded Corners 432">
                  <a:extLst>
                    <a:ext uri="{FF2B5EF4-FFF2-40B4-BE49-F238E27FC236}">
                      <a16:creationId xmlns:a16="http://schemas.microsoft.com/office/drawing/2014/main" id="{3005EB97-734F-4546-9FEA-85CCC1047994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4" name="Rectangle: Rounded Corners 433">
                  <a:extLst>
                    <a:ext uri="{FF2B5EF4-FFF2-40B4-BE49-F238E27FC236}">
                      <a16:creationId xmlns:a16="http://schemas.microsoft.com/office/drawing/2014/main" id="{B3D99076-4076-45DD-992F-6811834BFC9A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5" name="Rectangle: Top Corners Snipped 434">
                  <a:extLst>
                    <a:ext uri="{FF2B5EF4-FFF2-40B4-BE49-F238E27FC236}">
                      <a16:creationId xmlns:a16="http://schemas.microsoft.com/office/drawing/2014/main" id="{DC92A38A-F364-4A47-93F2-4B3F6D2E4813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6" name="Rectangle 435">
                  <a:extLst>
                    <a:ext uri="{FF2B5EF4-FFF2-40B4-BE49-F238E27FC236}">
                      <a16:creationId xmlns:a16="http://schemas.microsoft.com/office/drawing/2014/main" id="{02D6107C-C55E-48F6-B8A6-A279744D002D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7" name="Rectangle: Rounded Corners 436">
                  <a:extLst>
                    <a:ext uri="{FF2B5EF4-FFF2-40B4-BE49-F238E27FC236}">
                      <a16:creationId xmlns:a16="http://schemas.microsoft.com/office/drawing/2014/main" id="{D2670A32-3387-46C5-AB01-6A71C6AF8A3C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38" name="Rectangle: Rounded Corners 437">
                  <a:extLst>
                    <a:ext uri="{FF2B5EF4-FFF2-40B4-BE49-F238E27FC236}">
                      <a16:creationId xmlns:a16="http://schemas.microsoft.com/office/drawing/2014/main" id="{7D3D7231-9E61-418F-B017-FB9965814F9E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CFB6559A-9D18-437C-A93B-CAFC8AFAFE82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440" name="Rectangle: Rounded Corners 439">
                    <a:extLst>
                      <a:ext uri="{FF2B5EF4-FFF2-40B4-BE49-F238E27FC236}">
                        <a16:creationId xmlns:a16="http://schemas.microsoft.com/office/drawing/2014/main" id="{0F440B45-FB7A-4332-9414-0B50F7ABFA3C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41" name="Rectangle: Rounded Corners 440">
                    <a:extLst>
                      <a:ext uri="{FF2B5EF4-FFF2-40B4-BE49-F238E27FC236}">
                        <a16:creationId xmlns:a16="http://schemas.microsoft.com/office/drawing/2014/main" id="{ED436BB8-4441-4D9C-9F6C-46CA41482EC9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42" name="Rectangle: Rounded Corners 441">
                    <a:extLst>
                      <a:ext uri="{FF2B5EF4-FFF2-40B4-BE49-F238E27FC236}">
                        <a16:creationId xmlns:a16="http://schemas.microsoft.com/office/drawing/2014/main" id="{C4FBEAE0-E769-4C23-A0B0-BF128BD77DE3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43" name="Rectangle: Rounded Corners 442">
                    <a:extLst>
                      <a:ext uri="{FF2B5EF4-FFF2-40B4-BE49-F238E27FC236}">
                        <a16:creationId xmlns:a16="http://schemas.microsoft.com/office/drawing/2014/main" id="{CAA40665-2232-4C25-A5EA-C2412779DC2E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82F6F4A5-F2F8-4FF3-B292-671DC3B4741D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EEF94431-FB81-4791-BEAF-B515DD76E139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FA66ABC8-B649-402E-B1BA-732466D94445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FC377800-E792-45A1-B926-EB0DC9292B0A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D39D1022-5335-4DD3-AA35-5B6DAD956A1C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DE1F62E6-4002-4B26-8105-5BB19DD91563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F0B393A9-CE68-4D40-B004-2699C49752B9}"/>
                </a:ext>
              </a:extLst>
            </p:cNvPr>
            <p:cNvGrpSpPr/>
            <p:nvPr/>
          </p:nvGrpSpPr>
          <p:grpSpPr>
            <a:xfrm flipH="1">
              <a:off x="3341411" y="4587810"/>
              <a:ext cx="408797" cy="291120"/>
              <a:chOff x="1813072" y="4812632"/>
              <a:chExt cx="3006936" cy="1553721"/>
            </a:xfrm>
          </p:grpSpPr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7584FE60-62BE-4433-A55F-DE99B0EDDF74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473" name="Rectangle: Rounded Corners 472">
                  <a:extLst>
                    <a:ext uri="{FF2B5EF4-FFF2-40B4-BE49-F238E27FC236}">
                      <a16:creationId xmlns:a16="http://schemas.microsoft.com/office/drawing/2014/main" id="{10DCADEE-AC08-419D-94F4-E42A83AED366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4" name="Rectangle: Top Corners Snipped 473">
                  <a:extLst>
                    <a:ext uri="{FF2B5EF4-FFF2-40B4-BE49-F238E27FC236}">
                      <a16:creationId xmlns:a16="http://schemas.microsoft.com/office/drawing/2014/main" id="{63D7322A-E2D2-46E4-B99E-641C15E27C9D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5" name="Rectangle: Rounded Corners 474">
                  <a:extLst>
                    <a:ext uri="{FF2B5EF4-FFF2-40B4-BE49-F238E27FC236}">
                      <a16:creationId xmlns:a16="http://schemas.microsoft.com/office/drawing/2014/main" id="{EAD34ADD-EBF4-453F-9301-FB2F69C274BF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6" name="Rectangle: Rounded Corners 475">
                  <a:extLst>
                    <a:ext uri="{FF2B5EF4-FFF2-40B4-BE49-F238E27FC236}">
                      <a16:creationId xmlns:a16="http://schemas.microsoft.com/office/drawing/2014/main" id="{A4A4C841-EEB2-4DB5-83D5-4F78F087A62B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7" name="Rectangle: Top Corners Snipped 476">
                  <a:extLst>
                    <a:ext uri="{FF2B5EF4-FFF2-40B4-BE49-F238E27FC236}">
                      <a16:creationId xmlns:a16="http://schemas.microsoft.com/office/drawing/2014/main" id="{422D4FC7-DB40-491E-B26C-705BAF0DD504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EEC62885-82E2-4F2C-9365-7096A747EAFA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79" name="Rectangle: Rounded Corners 478">
                  <a:extLst>
                    <a:ext uri="{FF2B5EF4-FFF2-40B4-BE49-F238E27FC236}">
                      <a16:creationId xmlns:a16="http://schemas.microsoft.com/office/drawing/2014/main" id="{FA0139B3-9445-4DAD-96A5-EA05C2380A17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80" name="Rectangle: Rounded Corners 479">
                  <a:extLst>
                    <a:ext uri="{FF2B5EF4-FFF2-40B4-BE49-F238E27FC236}">
                      <a16:creationId xmlns:a16="http://schemas.microsoft.com/office/drawing/2014/main" id="{431F5C24-209C-4663-8BF8-991B66ED3843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481" name="Group 480">
                  <a:extLst>
                    <a:ext uri="{FF2B5EF4-FFF2-40B4-BE49-F238E27FC236}">
                      <a16:creationId xmlns:a16="http://schemas.microsoft.com/office/drawing/2014/main" id="{1FDEF677-0392-49A2-B98A-DD7994FFBD23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482" name="Rectangle: Rounded Corners 481">
                    <a:extLst>
                      <a:ext uri="{FF2B5EF4-FFF2-40B4-BE49-F238E27FC236}">
                        <a16:creationId xmlns:a16="http://schemas.microsoft.com/office/drawing/2014/main" id="{871367F9-47ED-4EF9-B00E-C289EF19E075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83" name="Rectangle: Rounded Corners 482">
                    <a:extLst>
                      <a:ext uri="{FF2B5EF4-FFF2-40B4-BE49-F238E27FC236}">
                        <a16:creationId xmlns:a16="http://schemas.microsoft.com/office/drawing/2014/main" id="{AB243865-4486-45DA-872C-A1D033AF4C93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84" name="Rectangle: Rounded Corners 483">
                    <a:extLst>
                      <a:ext uri="{FF2B5EF4-FFF2-40B4-BE49-F238E27FC236}">
                        <a16:creationId xmlns:a16="http://schemas.microsoft.com/office/drawing/2014/main" id="{56A0C07B-DF71-48B4-8862-41E706005B4D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485" name="Rectangle: Rounded Corners 484">
                    <a:extLst>
                      <a:ext uri="{FF2B5EF4-FFF2-40B4-BE49-F238E27FC236}">
                        <a16:creationId xmlns:a16="http://schemas.microsoft.com/office/drawing/2014/main" id="{903DB8C0-A590-4C62-8829-9285DAC68A7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467" name="Rectangle: Rounded Corners 466">
                <a:extLst>
                  <a:ext uri="{FF2B5EF4-FFF2-40B4-BE49-F238E27FC236}">
                    <a16:creationId xmlns:a16="http://schemas.microsoft.com/office/drawing/2014/main" id="{D18C2C53-27B7-4A5D-9EDE-BDB44CF1A737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EA164D59-470F-472E-95A8-67F86162ED2E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474AA796-D1DD-4AEB-84C6-A6673B1AC499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5E5FA556-7EB7-41FA-AEE8-930BA26AF8F7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24B198B4-5ACC-42A4-9D0D-287F42248266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6D162BAB-22DE-42D5-B7FB-FC164B483140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0CA2B1CE-7263-495C-99B9-7D57D1CBB5BF}"/>
                </a:ext>
              </a:extLst>
            </p:cNvPr>
            <p:cNvGrpSpPr/>
            <p:nvPr/>
          </p:nvGrpSpPr>
          <p:grpSpPr>
            <a:xfrm>
              <a:off x="3811545" y="3798173"/>
              <a:ext cx="408797" cy="291120"/>
              <a:chOff x="1813072" y="4812632"/>
              <a:chExt cx="3006936" cy="1553721"/>
            </a:xfrm>
          </p:grpSpPr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65D27EFB-DDA8-4073-B6BC-8D423DF0B45B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494" name="Rectangle: Rounded Corners 493">
                  <a:extLst>
                    <a:ext uri="{FF2B5EF4-FFF2-40B4-BE49-F238E27FC236}">
                      <a16:creationId xmlns:a16="http://schemas.microsoft.com/office/drawing/2014/main" id="{5E310477-A258-4D59-99EE-229DCB8FC372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95" name="Rectangle: Top Corners Snipped 494">
                  <a:extLst>
                    <a:ext uri="{FF2B5EF4-FFF2-40B4-BE49-F238E27FC236}">
                      <a16:creationId xmlns:a16="http://schemas.microsoft.com/office/drawing/2014/main" id="{3F2CCC29-D769-4BDF-93DB-039B7DAE7112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96" name="Rectangle: Rounded Corners 495">
                  <a:extLst>
                    <a:ext uri="{FF2B5EF4-FFF2-40B4-BE49-F238E27FC236}">
                      <a16:creationId xmlns:a16="http://schemas.microsoft.com/office/drawing/2014/main" id="{09119610-236F-4988-8292-4B0A734D5ABC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97" name="Rectangle: Rounded Corners 496">
                  <a:extLst>
                    <a:ext uri="{FF2B5EF4-FFF2-40B4-BE49-F238E27FC236}">
                      <a16:creationId xmlns:a16="http://schemas.microsoft.com/office/drawing/2014/main" id="{11245FFE-4AAA-4524-BBC9-DDDA69E04931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98" name="Rectangle: Top Corners Snipped 497">
                  <a:extLst>
                    <a:ext uri="{FF2B5EF4-FFF2-40B4-BE49-F238E27FC236}">
                      <a16:creationId xmlns:a16="http://schemas.microsoft.com/office/drawing/2014/main" id="{C98147D3-1670-4C2B-93AB-B1D2EBE7AE79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9C07E89E-11B0-4628-8433-311314A285D5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00" name="Rectangle: Rounded Corners 499">
                  <a:extLst>
                    <a:ext uri="{FF2B5EF4-FFF2-40B4-BE49-F238E27FC236}">
                      <a16:creationId xmlns:a16="http://schemas.microsoft.com/office/drawing/2014/main" id="{7020BAB9-601D-47E6-9621-EE39F90B3578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01" name="Rectangle: Rounded Corners 500">
                  <a:extLst>
                    <a:ext uri="{FF2B5EF4-FFF2-40B4-BE49-F238E27FC236}">
                      <a16:creationId xmlns:a16="http://schemas.microsoft.com/office/drawing/2014/main" id="{BEF66525-0D61-4451-AF63-F30984AE3EF1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502" name="Group 501">
                  <a:extLst>
                    <a:ext uri="{FF2B5EF4-FFF2-40B4-BE49-F238E27FC236}">
                      <a16:creationId xmlns:a16="http://schemas.microsoft.com/office/drawing/2014/main" id="{C387B736-C514-4FED-98F5-8828AB0D4E94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503" name="Rectangle: Rounded Corners 502">
                    <a:extLst>
                      <a:ext uri="{FF2B5EF4-FFF2-40B4-BE49-F238E27FC236}">
                        <a16:creationId xmlns:a16="http://schemas.microsoft.com/office/drawing/2014/main" id="{7301DAC7-4ED9-4F7B-A24A-FA141200AD29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04" name="Rectangle: Rounded Corners 503">
                    <a:extLst>
                      <a:ext uri="{FF2B5EF4-FFF2-40B4-BE49-F238E27FC236}">
                        <a16:creationId xmlns:a16="http://schemas.microsoft.com/office/drawing/2014/main" id="{AD52702D-5F2C-435F-AE10-C58425E712F1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05" name="Rectangle: Rounded Corners 504">
                    <a:extLst>
                      <a:ext uri="{FF2B5EF4-FFF2-40B4-BE49-F238E27FC236}">
                        <a16:creationId xmlns:a16="http://schemas.microsoft.com/office/drawing/2014/main" id="{A39FA527-FA12-4FC0-A0DD-2E375E9E9D8B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06" name="Rectangle: Rounded Corners 505">
                    <a:extLst>
                      <a:ext uri="{FF2B5EF4-FFF2-40B4-BE49-F238E27FC236}">
                        <a16:creationId xmlns:a16="http://schemas.microsoft.com/office/drawing/2014/main" id="{71C02AC9-8467-4466-B1BC-3A2625CF0167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488" name="Rectangle: Rounded Corners 487">
                <a:extLst>
                  <a:ext uri="{FF2B5EF4-FFF2-40B4-BE49-F238E27FC236}">
                    <a16:creationId xmlns:a16="http://schemas.microsoft.com/office/drawing/2014/main" id="{C498CFDF-7723-422D-BAD3-3E688FB3CEBA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F2ECA700-C082-4231-B36B-2B9C85F473FA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49AD0B68-7197-47BB-93FB-B76B929C012D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125B08B9-A646-4EB5-8300-AFB9D518E407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F00647E9-9CF4-461E-9C3E-1B9921739D2A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3B2859ED-AB0B-41F3-9A60-B21CF46564FF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C20402C3-28D0-47A7-893E-6B4DD8E03FA8}"/>
                </a:ext>
              </a:extLst>
            </p:cNvPr>
            <p:cNvGrpSpPr/>
            <p:nvPr/>
          </p:nvGrpSpPr>
          <p:grpSpPr>
            <a:xfrm>
              <a:off x="3811545" y="4301146"/>
              <a:ext cx="408797" cy="291120"/>
              <a:chOff x="1813072" y="4812632"/>
              <a:chExt cx="3006936" cy="1553721"/>
            </a:xfrm>
          </p:grpSpPr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F6FD2C03-A27D-4702-BABE-4CB4BC9A6B91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515" name="Rectangle: Rounded Corners 514">
                  <a:extLst>
                    <a:ext uri="{FF2B5EF4-FFF2-40B4-BE49-F238E27FC236}">
                      <a16:creationId xmlns:a16="http://schemas.microsoft.com/office/drawing/2014/main" id="{52333B1B-2C0A-4302-BE3D-BF8CBD18C102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16" name="Rectangle: Top Corners Snipped 515">
                  <a:extLst>
                    <a:ext uri="{FF2B5EF4-FFF2-40B4-BE49-F238E27FC236}">
                      <a16:creationId xmlns:a16="http://schemas.microsoft.com/office/drawing/2014/main" id="{042C2899-7811-41A5-A299-BA24C54F7A71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17" name="Rectangle: Rounded Corners 516">
                  <a:extLst>
                    <a:ext uri="{FF2B5EF4-FFF2-40B4-BE49-F238E27FC236}">
                      <a16:creationId xmlns:a16="http://schemas.microsoft.com/office/drawing/2014/main" id="{EE2C27D0-C576-4A15-9F99-73C56B942C1A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18" name="Rectangle: Rounded Corners 517">
                  <a:extLst>
                    <a:ext uri="{FF2B5EF4-FFF2-40B4-BE49-F238E27FC236}">
                      <a16:creationId xmlns:a16="http://schemas.microsoft.com/office/drawing/2014/main" id="{E7125393-EDAC-43A0-82B4-27F3991ED8FA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19" name="Rectangle: Top Corners Snipped 518">
                  <a:extLst>
                    <a:ext uri="{FF2B5EF4-FFF2-40B4-BE49-F238E27FC236}">
                      <a16:creationId xmlns:a16="http://schemas.microsoft.com/office/drawing/2014/main" id="{078D347F-C34B-415D-A78E-DB371912C5CA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D73F34E-267D-471E-B884-C070847BC28D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21" name="Rectangle: Rounded Corners 520">
                  <a:extLst>
                    <a:ext uri="{FF2B5EF4-FFF2-40B4-BE49-F238E27FC236}">
                      <a16:creationId xmlns:a16="http://schemas.microsoft.com/office/drawing/2014/main" id="{B20A9167-5539-4F1F-BD66-5804900D6B45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22" name="Rectangle: Rounded Corners 521">
                  <a:extLst>
                    <a:ext uri="{FF2B5EF4-FFF2-40B4-BE49-F238E27FC236}">
                      <a16:creationId xmlns:a16="http://schemas.microsoft.com/office/drawing/2014/main" id="{F7D1E8DE-FE9C-4E6F-90E5-C3D77DF05E7A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758081FD-D0E4-4F81-B62B-348BC8F1C9AB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524" name="Rectangle: Rounded Corners 523">
                    <a:extLst>
                      <a:ext uri="{FF2B5EF4-FFF2-40B4-BE49-F238E27FC236}">
                        <a16:creationId xmlns:a16="http://schemas.microsoft.com/office/drawing/2014/main" id="{095C24E8-A6C0-411C-B0F7-924E7279DF22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25" name="Rectangle: Rounded Corners 524">
                    <a:extLst>
                      <a:ext uri="{FF2B5EF4-FFF2-40B4-BE49-F238E27FC236}">
                        <a16:creationId xmlns:a16="http://schemas.microsoft.com/office/drawing/2014/main" id="{2FC33BC3-686C-484F-949B-A44A8B0F8141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26" name="Rectangle: Rounded Corners 525">
                    <a:extLst>
                      <a:ext uri="{FF2B5EF4-FFF2-40B4-BE49-F238E27FC236}">
                        <a16:creationId xmlns:a16="http://schemas.microsoft.com/office/drawing/2014/main" id="{924A4116-7BE0-4ADA-BB82-30C58CD6F53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27" name="Rectangle: Rounded Corners 526">
                    <a:extLst>
                      <a:ext uri="{FF2B5EF4-FFF2-40B4-BE49-F238E27FC236}">
                        <a16:creationId xmlns:a16="http://schemas.microsoft.com/office/drawing/2014/main" id="{649F8714-49CD-4D2C-ADD0-03F633F9D3C5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509" name="Rectangle: Rounded Corners 508">
                <a:extLst>
                  <a:ext uri="{FF2B5EF4-FFF2-40B4-BE49-F238E27FC236}">
                    <a16:creationId xmlns:a16="http://schemas.microsoft.com/office/drawing/2014/main" id="{0E7EFDF3-EF88-4E67-9220-040AB3B1A222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CA83D219-FD63-4538-AA1A-86BA9A083509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372C28F0-1433-46DD-9E83-FFF1D73D3EF8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6B81E01B-702B-4B77-AAD6-877F7D94A670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DF58A522-8408-4B6B-82BF-370288616BFE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F7D6C58-A372-4249-A51B-5D1980CE9694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27D8F2AB-5246-4741-82B3-CFF10E6BCE56}"/>
                </a:ext>
              </a:extLst>
            </p:cNvPr>
            <p:cNvGrpSpPr/>
            <p:nvPr/>
          </p:nvGrpSpPr>
          <p:grpSpPr>
            <a:xfrm>
              <a:off x="3811545" y="4853426"/>
              <a:ext cx="408797" cy="291120"/>
              <a:chOff x="1813072" y="4812632"/>
              <a:chExt cx="3006936" cy="1553721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C76AFE82-9FC4-43A2-9F68-F965A92E6B99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536" name="Rectangle: Rounded Corners 535">
                  <a:extLst>
                    <a:ext uri="{FF2B5EF4-FFF2-40B4-BE49-F238E27FC236}">
                      <a16:creationId xmlns:a16="http://schemas.microsoft.com/office/drawing/2014/main" id="{9D3D37A8-3D67-4EB5-8C0A-A1963BF27670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37" name="Rectangle: Top Corners Snipped 536">
                  <a:extLst>
                    <a:ext uri="{FF2B5EF4-FFF2-40B4-BE49-F238E27FC236}">
                      <a16:creationId xmlns:a16="http://schemas.microsoft.com/office/drawing/2014/main" id="{4DE040BD-F7D2-43D4-BA18-D5979731B758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38" name="Rectangle: Rounded Corners 537">
                  <a:extLst>
                    <a:ext uri="{FF2B5EF4-FFF2-40B4-BE49-F238E27FC236}">
                      <a16:creationId xmlns:a16="http://schemas.microsoft.com/office/drawing/2014/main" id="{B731771E-9DBF-4446-963B-014B8F6842FB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39" name="Rectangle: Rounded Corners 538">
                  <a:extLst>
                    <a:ext uri="{FF2B5EF4-FFF2-40B4-BE49-F238E27FC236}">
                      <a16:creationId xmlns:a16="http://schemas.microsoft.com/office/drawing/2014/main" id="{E5A178BD-2AE0-4116-9C98-A87E7D6F9212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40" name="Rectangle: Top Corners Snipped 539">
                  <a:extLst>
                    <a:ext uri="{FF2B5EF4-FFF2-40B4-BE49-F238E27FC236}">
                      <a16:creationId xmlns:a16="http://schemas.microsoft.com/office/drawing/2014/main" id="{C51DB577-119D-4735-A957-C6F048FA6E79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77FDEED8-979E-4195-8316-42D0BC9F6618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42" name="Rectangle: Rounded Corners 541">
                  <a:extLst>
                    <a:ext uri="{FF2B5EF4-FFF2-40B4-BE49-F238E27FC236}">
                      <a16:creationId xmlns:a16="http://schemas.microsoft.com/office/drawing/2014/main" id="{C3F026AB-FBA9-49C1-B466-3B14D3E3094A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43" name="Rectangle: Rounded Corners 542">
                  <a:extLst>
                    <a:ext uri="{FF2B5EF4-FFF2-40B4-BE49-F238E27FC236}">
                      <a16:creationId xmlns:a16="http://schemas.microsoft.com/office/drawing/2014/main" id="{EDC5A3D5-59FA-47A2-A82B-E719B6A702BF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544" name="Group 543">
                  <a:extLst>
                    <a:ext uri="{FF2B5EF4-FFF2-40B4-BE49-F238E27FC236}">
                      <a16:creationId xmlns:a16="http://schemas.microsoft.com/office/drawing/2014/main" id="{ADB2A492-C849-434C-8FC0-70B290664C23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545" name="Rectangle: Rounded Corners 544">
                    <a:extLst>
                      <a:ext uri="{FF2B5EF4-FFF2-40B4-BE49-F238E27FC236}">
                        <a16:creationId xmlns:a16="http://schemas.microsoft.com/office/drawing/2014/main" id="{1903768F-7E4F-42C9-BB68-71758BCE2E69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46" name="Rectangle: Rounded Corners 545">
                    <a:extLst>
                      <a:ext uri="{FF2B5EF4-FFF2-40B4-BE49-F238E27FC236}">
                        <a16:creationId xmlns:a16="http://schemas.microsoft.com/office/drawing/2014/main" id="{3105071A-1685-4B7B-A309-339A764DBA2C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47" name="Rectangle: Rounded Corners 546">
                    <a:extLst>
                      <a:ext uri="{FF2B5EF4-FFF2-40B4-BE49-F238E27FC236}">
                        <a16:creationId xmlns:a16="http://schemas.microsoft.com/office/drawing/2014/main" id="{E62FFF69-86BA-41D8-BF97-8FB1213C3C16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48" name="Rectangle: Rounded Corners 547">
                    <a:extLst>
                      <a:ext uri="{FF2B5EF4-FFF2-40B4-BE49-F238E27FC236}">
                        <a16:creationId xmlns:a16="http://schemas.microsoft.com/office/drawing/2014/main" id="{4441E681-46E4-4237-8627-83D674E6CCE1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530" name="Rectangle: Rounded Corners 529">
                <a:extLst>
                  <a:ext uri="{FF2B5EF4-FFF2-40B4-BE49-F238E27FC236}">
                    <a16:creationId xmlns:a16="http://schemas.microsoft.com/office/drawing/2014/main" id="{B3C0A463-D9B3-42DA-9779-66BD753B3C50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C962B286-44A1-4C7C-80BF-B1B608AB8A95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ED5D0B85-6CC5-42E2-968B-4E5098936B16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D132FB65-11BE-407D-AF36-AED40A948D6A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22CD98BF-394C-449D-AB5A-8C4EC8B584B6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FA22C944-BBB9-4D45-8908-F75AB56BA5B8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4F9A4576-B5F4-4935-A3CF-0BE0878F3920}"/>
                </a:ext>
              </a:extLst>
            </p:cNvPr>
            <p:cNvGrpSpPr/>
            <p:nvPr/>
          </p:nvGrpSpPr>
          <p:grpSpPr>
            <a:xfrm flipH="1">
              <a:off x="3812698" y="4060468"/>
              <a:ext cx="408797" cy="291120"/>
              <a:chOff x="1813072" y="4812632"/>
              <a:chExt cx="3006936" cy="1553721"/>
            </a:xfrm>
          </p:grpSpPr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8EF9D3DB-86DB-4B03-B227-15A3DE2F0AB5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557" name="Rectangle: Rounded Corners 556">
                  <a:extLst>
                    <a:ext uri="{FF2B5EF4-FFF2-40B4-BE49-F238E27FC236}">
                      <a16:creationId xmlns:a16="http://schemas.microsoft.com/office/drawing/2014/main" id="{96075145-23A2-40DC-A7C7-35A0326374BB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58" name="Rectangle: Top Corners Snipped 557">
                  <a:extLst>
                    <a:ext uri="{FF2B5EF4-FFF2-40B4-BE49-F238E27FC236}">
                      <a16:creationId xmlns:a16="http://schemas.microsoft.com/office/drawing/2014/main" id="{937C671F-4510-4C85-AA41-1B57676DE1B9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59" name="Rectangle: Rounded Corners 558">
                  <a:extLst>
                    <a:ext uri="{FF2B5EF4-FFF2-40B4-BE49-F238E27FC236}">
                      <a16:creationId xmlns:a16="http://schemas.microsoft.com/office/drawing/2014/main" id="{810118CA-A788-4C6B-AF41-04538A987111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60" name="Rectangle: Rounded Corners 559">
                  <a:extLst>
                    <a:ext uri="{FF2B5EF4-FFF2-40B4-BE49-F238E27FC236}">
                      <a16:creationId xmlns:a16="http://schemas.microsoft.com/office/drawing/2014/main" id="{6AF915A8-4A16-473A-8C94-AD0F434CA2FC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61" name="Rectangle: Top Corners Snipped 560">
                  <a:extLst>
                    <a:ext uri="{FF2B5EF4-FFF2-40B4-BE49-F238E27FC236}">
                      <a16:creationId xmlns:a16="http://schemas.microsoft.com/office/drawing/2014/main" id="{8CA5EB69-4DAB-4353-90CC-3E11BDE144C5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97C5205C-5579-4FDB-A314-45223D4A016A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63" name="Rectangle: Rounded Corners 562">
                  <a:extLst>
                    <a:ext uri="{FF2B5EF4-FFF2-40B4-BE49-F238E27FC236}">
                      <a16:creationId xmlns:a16="http://schemas.microsoft.com/office/drawing/2014/main" id="{4BD1EFC1-F571-4B9B-9E68-13D2DB9B24A3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64" name="Rectangle: Rounded Corners 563">
                  <a:extLst>
                    <a:ext uri="{FF2B5EF4-FFF2-40B4-BE49-F238E27FC236}">
                      <a16:creationId xmlns:a16="http://schemas.microsoft.com/office/drawing/2014/main" id="{41F9E636-D431-4173-9FB3-A34BA080FEC5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565" name="Group 564">
                  <a:extLst>
                    <a:ext uri="{FF2B5EF4-FFF2-40B4-BE49-F238E27FC236}">
                      <a16:creationId xmlns:a16="http://schemas.microsoft.com/office/drawing/2014/main" id="{708E1389-F481-441E-8E91-684C051A6749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566" name="Rectangle: Rounded Corners 565">
                    <a:extLst>
                      <a:ext uri="{FF2B5EF4-FFF2-40B4-BE49-F238E27FC236}">
                        <a16:creationId xmlns:a16="http://schemas.microsoft.com/office/drawing/2014/main" id="{12433ACE-3E10-4D3F-830A-AF497D7E59E8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67" name="Rectangle: Rounded Corners 566">
                    <a:extLst>
                      <a:ext uri="{FF2B5EF4-FFF2-40B4-BE49-F238E27FC236}">
                        <a16:creationId xmlns:a16="http://schemas.microsoft.com/office/drawing/2014/main" id="{C7BE15F6-4EF0-4403-816C-F50DB03DFE3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68" name="Rectangle: Rounded Corners 567">
                    <a:extLst>
                      <a:ext uri="{FF2B5EF4-FFF2-40B4-BE49-F238E27FC236}">
                        <a16:creationId xmlns:a16="http://schemas.microsoft.com/office/drawing/2014/main" id="{0EB2B9A2-FA96-4E6D-B044-FE5B371DED0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69" name="Rectangle: Rounded Corners 568">
                    <a:extLst>
                      <a:ext uri="{FF2B5EF4-FFF2-40B4-BE49-F238E27FC236}">
                        <a16:creationId xmlns:a16="http://schemas.microsoft.com/office/drawing/2014/main" id="{F07F5C16-2613-4DFB-AE68-029B23FD4BB6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551" name="Rectangle: Rounded Corners 550">
                <a:extLst>
                  <a:ext uri="{FF2B5EF4-FFF2-40B4-BE49-F238E27FC236}">
                    <a16:creationId xmlns:a16="http://schemas.microsoft.com/office/drawing/2014/main" id="{40F8DF31-586A-4988-99A1-5FA39D1C2485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31E8163C-4B50-4A1F-9F65-CF380C7A7ED8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F163C9A5-CA62-43B7-93BD-58ECACE07E04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44D8F334-4739-483E-8853-303C80987335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5" name="Straight Connector 554">
                <a:extLst>
                  <a:ext uri="{FF2B5EF4-FFF2-40B4-BE49-F238E27FC236}">
                    <a16:creationId xmlns:a16="http://schemas.microsoft.com/office/drawing/2014/main" id="{F9A10299-AC7C-4957-8F09-E8D61D6D8F4C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C718DABC-BF78-4D1D-AC23-4E45A78A9574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73D20729-BD20-49A7-9DB4-05ECCBA47339}"/>
                </a:ext>
              </a:extLst>
            </p:cNvPr>
            <p:cNvGrpSpPr/>
            <p:nvPr/>
          </p:nvGrpSpPr>
          <p:grpSpPr>
            <a:xfrm flipH="1">
              <a:off x="3812702" y="4602976"/>
              <a:ext cx="408797" cy="291120"/>
              <a:chOff x="1813072" y="4812632"/>
              <a:chExt cx="3006936" cy="1553721"/>
            </a:xfrm>
          </p:grpSpPr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17B17393-3A52-4666-9B27-8D0EF94F4F44}"/>
                  </a:ext>
                </a:extLst>
              </p:cNvPr>
              <p:cNvGrpSpPr/>
              <p:nvPr/>
            </p:nvGrpSpPr>
            <p:grpSpPr>
              <a:xfrm>
                <a:off x="1813072" y="5275584"/>
                <a:ext cx="3006936" cy="627816"/>
                <a:chOff x="623101" y="3920062"/>
                <a:chExt cx="2874799" cy="627816"/>
              </a:xfrm>
            </p:grpSpPr>
            <p:sp>
              <p:nvSpPr>
                <p:cNvPr id="578" name="Rectangle: Rounded Corners 577">
                  <a:extLst>
                    <a:ext uri="{FF2B5EF4-FFF2-40B4-BE49-F238E27FC236}">
                      <a16:creationId xmlns:a16="http://schemas.microsoft.com/office/drawing/2014/main" id="{517405E4-90FF-4927-96AC-40BD847EFE84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79" name="Rectangle: Top Corners Snipped 578">
                  <a:extLst>
                    <a:ext uri="{FF2B5EF4-FFF2-40B4-BE49-F238E27FC236}">
                      <a16:creationId xmlns:a16="http://schemas.microsoft.com/office/drawing/2014/main" id="{0785D0AA-4328-40C4-8074-EC489BE3EED6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0" name="Rectangle: Rounded Corners 579">
                  <a:extLst>
                    <a:ext uri="{FF2B5EF4-FFF2-40B4-BE49-F238E27FC236}">
                      <a16:creationId xmlns:a16="http://schemas.microsoft.com/office/drawing/2014/main" id="{96854136-10E4-40B2-A761-F1A1F9F4C2B0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1" name="Rectangle: Rounded Corners 580">
                  <a:extLst>
                    <a:ext uri="{FF2B5EF4-FFF2-40B4-BE49-F238E27FC236}">
                      <a16:creationId xmlns:a16="http://schemas.microsoft.com/office/drawing/2014/main" id="{54F0C8B8-A2CA-42B1-A256-C2D33C466A57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2" name="Rectangle: Top Corners Snipped 581">
                  <a:extLst>
                    <a:ext uri="{FF2B5EF4-FFF2-40B4-BE49-F238E27FC236}">
                      <a16:creationId xmlns:a16="http://schemas.microsoft.com/office/drawing/2014/main" id="{112E88B0-11EE-46AC-B4D5-18B6A3FF38FE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3" name="Rectangle 582">
                  <a:extLst>
                    <a:ext uri="{FF2B5EF4-FFF2-40B4-BE49-F238E27FC236}">
                      <a16:creationId xmlns:a16="http://schemas.microsoft.com/office/drawing/2014/main" id="{C54D4D1A-3CA4-40A6-9CCB-09A6083BE4DA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4" name="Rectangle: Rounded Corners 583">
                  <a:extLst>
                    <a:ext uri="{FF2B5EF4-FFF2-40B4-BE49-F238E27FC236}">
                      <a16:creationId xmlns:a16="http://schemas.microsoft.com/office/drawing/2014/main" id="{BA44D9FB-988C-4E95-9790-AE45216A2E46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585" name="Rectangle: Rounded Corners 584">
                  <a:extLst>
                    <a:ext uri="{FF2B5EF4-FFF2-40B4-BE49-F238E27FC236}">
                      <a16:creationId xmlns:a16="http://schemas.microsoft.com/office/drawing/2014/main" id="{6B172A54-4EFB-49D6-8B1C-3CF8C9911803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586" name="Group 585">
                  <a:extLst>
                    <a:ext uri="{FF2B5EF4-FFF2-40B4-BE49-F238E27FC236}">
                      <a16:creationId xmlns:a16="http://schemas.microsoft.com/office/drawing/2014/main" id="{F83EE91F-2799-4B4D-BBB1-B28EF9E8426C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587" name="Rectangle: Rounded Corners 586">
                    <a:extLst>
                      <a:ext uri="{FF2B5EF4-FFF2-40B4-BE49-F238E27FC236}">
                        <a16:creationId xmlns:a16="http://schemas.microsoft.com/office/drawing/2014/main" id="{89AE3547-953F-4F5F-9F6B-3EF4DD94427F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88" name="Rectangle: Rounded Corners 587">
                    <a:extLst>
                      <a:ext uri="{FF2B5EF4-FFF2-40B4-BE49-F238E27FC236}">
                        <a16:creationId xmlns:a16="http://schemas.microsoft.com/office/drawing/2014/main" id="{65CB886C-1A5C-4296-8E5D-5532AAF56E09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89" name="Rectangle: Rounded Corners 588">
                    <a:extLst>
                      <a:ext uri="{FF2B5EF4-FFF2-40B4-BE49-F238E27FC236}">
                        <a16:creationId xmlns:a16="http://schemas.microsoft.com/office/drawing/2014/main" id="{439264DA-FCCE-4182-ABB8-A62DBA52358F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590" name="Rectangle: Rounded Corners 589">
                    <a:extLst>
                      <a:ext uri="{FF2B5EF4-FFF2-40B4-BE49-F238E27FC236}">
                        <a16:creationId xmlns:a16="http://schemas.microsoft.com/office/drawing/2014/main" id="{2D9984B9-1E00-476A-890B-DB78BD27608A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sp>
            <p:nvSpPr>
              <p:cNvPr id="572" name="Rectangle: Rounded Corners 571">
                <a:extLst>
                  <a:ext uri="{FF2B5EF4-FFF2-40B4-BE49-F238E27FC236}">
                    <a16:creationId xmlns:a16="http://schemas.microsoft.com/office/drawing/2014/main" id="{8A69629D-F889-45D5-90B9-1E78FA2D2655}"/>
                  </a:ext>
                </a:extLst>
              </p:cNvPr>
              <p:cNvSpPr/>
              <p:nvPr/>
            </p:nvSpPr>
            <p:spPr>
              <a:xfrm>
                <a:off x="4253270" y="4812632"/>
                <a:ext cx="333536" cy="1553721"/>
              </a:xfrm>
              <a:prstGeom prst="roundRect">
                <a:avLst/>
              </a:prstGeom>
              <a:pattFill prst="wdDnDiag">
                <a:fgClr>
                  <a:srgbClr val="002060"/>
                </a:fgClr>
                <a:bgClr>
                  <a:schemeClr val="bg1"/>
                </a:bgClr>
              </a:patt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cxnSp>
            <p:nvCxnSpPr>
              <p:cNvPr id="573" name="Straight Connector 572">
                <a:extLst>
                  <a:ext uri="{FF2B5EF4-FFF2-40B4-BE49-F238E27FC236}">
                    <a16:creationId xmlns:a16="http://schemas.microsoft.com/office/drawing/2014/main" id="{C8CEA2C8-7ADF-4F4B-8E21-F845BBC4A1D6}"/>
                  </a:ext>
                </a:extLst>
              </p:cNvPr>
              <p:cNvCxnSpPr/>
              <p:nvPr/>
            </p:nvCxnSpPr>
            <p:spPr bwMode="auto">
              <a:xfrm>
                <a:off x="185117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B06D618D-47D8-4FE3-BCCE-7F3457FCDFE8}"/>
                  </a:ext>
                </a:extLst>
              </p:cNvPr>
              <p:cNvCxnSpPr/>
              <p:nvPr/>
            </p:nvCxnSpPr>
            <p:spPr bwMode="auto">
              <a:xfrm>
                <a:off x="1993319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E2BC608B-52C5-4E8A-9E3D-EB124962C441}"/>
                  </a:ext>
                </a:extLst>
              </p:cNvPr>
              <p:cNvCxnSpPr/>
              <p:nvPr/>
            </p:nvCxnSpPr>
            <p:spPr bwMode="auto">
              <a:xfrm>
                <a:off x="1928947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237D4DBC-DB11-40D4-A42B-09DF71F85B84}"/>
                  </a:ext>
                </a:extLst>
              </p:cNvPr>
              <p:cNvCxnSpPr/>
              <p:nvPr/>
            </p:nvCxnSpPr>
            <p:spPr bwMode="auto">
              <a:xfrm>
                <a:off x="2088362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1F39D200-3394-4966-BCB9-930BA72CF73E}"/>
                  </a:ext>
                </a:extLst>
              </p:cNvPr>
              <p:cNvCxnSpPr/>
              <p:nvPr/>
            </p:nvCxnSpPr>
            <p:spPr bwMode="auto">
              <a:xfrm>
                <a:off x="2164946" y="5435122"/>
                <a:ext cx="167107" cy="315389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49" name="Rectangle 848">
              <a:extLst>
                <a:ext uri="{FF2B5EF4-FFF2-40B4-BE49-F238E27FC236}">
                  <a16:creationId xmlns:a16="http://schemas.microsoft.com/office/drawing/2014/main" id="{0B1377A5-6861-42E0-834D-3DF48801EC51}"/>
                </a:ext>
              </a:extLst>
            </p:cNvPr>
            <p:cNvSpPr/>
            <p:nvPr/>
          </p:nvSpPr>
          <p:spPr>
            <a:xfrm>
              <a:off x="3363672" y="3622919"/>
              <a:ext cx="869990" cy="2040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Output</a:t>
              </a:r>
            </a:p>
          </p:txBody>
        </p:sp>
      </p:grpSp>
      <p:sp>
        <p:nvSpPr>
          <p:cNvPr id="2" name="Arc 1">
            <a:extLst>
              <a:ext uri="{FF2B5EF4-FFF2-40B4-BE49-F238E27FC236}">
                <a16:creationId xmlns:a16="http://schemas.microsoft.com/office/drawing/2014/main" id="{2EBB787B-A364-4817-9BD5-26EF406CFE23}"/>
              </a:ext>
            </a:extLst>
          </p:cNvPr>
          <p:cNvSpPr/>
          <p:nvPr/>
        </p:nvSpPr>
        <p:spPr bwMode="auto">
          <a:xfrm>
            <a:off x="1053740" y="3915839"/>
            <a:ext cx="1341157" cy="1274678"/>
          </a:xfrm>
          <a:prstGeom prst="arc">
            <a:avLst>
              <a:gd name="adj1" fmla="val 10813069"/>
              <a:gd name="adj2" fmla="val 15665420"/>
            </a:avLst>
          </a:prstGeom>
          <a:ln w="190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50" name="Arc 849">
            <a:extLst>
              <a:ext uri="{FF2B5EF4-FFF2-40B4-BE49-F238E27FC236}">
                <a16:creationId xmlns:a16="http://schemas.microsoft.com/office/drawing/2014/main" id="{278965AC-E6DA-42F8-A806-34622DD949A5}"/>
              </a:ext>
            </a:extLst>
          </p:cNvPr>
          <p:cNvSpPr/>
          <p:nvPr/>
        </p:nvSpPr>
        <p:spPr bwMode="auto">
          <a:xfrm rot="5400000">
            <a:off x="1941016" y="3835512"/>
            <a:ext cx="1341157" cy="1274678"/>
          </a:xfrm>
          <a:prstGeom prst="arc">
            <a:avLst>
              <a:gd name="adj1" fmla="val 10813069"/>
              <a:gd name="adj2" fmla="val 12909387"/>
            </a:avLst>
          </a:prstGeom>
          <a:ln w="190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51" name="Arc 850">
            <a:extLst>
              <a:ext uri="{FF2B5EF4-FFF2-40B4-BE49-F238E27FC236}">
                <a16:creationId xmlns:a16="http://schemas.microsoft.com/office/drawing/2014/main" id="{24B74752-8DFB-425F-A8AD-18DB3E983B93}"/>
              </a:ext>
            </a:extLst>
          </p:cNvPr>
          <p:cNvSpPr/>
          <p:nvPr/>
        </p:nvSpPr>
        <p:spPr bwMode="auto">
          <a:xfrm rot="5400000">
            <a:off x="2426533" y="4275170"/>
            <a:ext cx="1341157" cy="1274678"/>
          </a:xfrm>
          <a:prstGeom prst="arc">
            <a:avLst>
              <a:gd name="adj1" fmla="val 10813069"/>
              <a:gd name="adj2" fmla="val 14684180"/>
            </a:avLst>
          </a:prstGeom>
          <a:ln w="190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52" name="Arc 851">
            <a:extLst>
              <a:ext uri="{FF2B5EF4-FFF2-40B4-BE49-F238E27FC236}">
                <a16:creationId xmlns:a16="http://schemas.microsoft.com/office/drawing/2014/main" id="{CE5FD9B5-C192-4789-8FF2-36C79623E24D}"/>
              </a:ext>
            </a:extLst>
          </p:cNvPr>
          <p:cNvSpPr/>
          <p:nvPr/>
        </p:nvSpPr>
        <p:spPr bwMode="auto">
          <a:xfrm>
            <a:off x="5610089" y="3924154"/>
            <a:ext cx="1341157" cy="1274678"/>
          </a:xfrm>
          <a:prstGeom prst="arc">
            <a:avLst>
              <a:gd name="adj1" fmla="val 10813069"/>
              <a:gd name="adj2" fmla="val 15665420"/>
            </a:avLst>
          </a:prstGeom>
          <a:ln w="190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53" name="Arc 852">
            <a:extLst>
              <a:ext uri="{FF2B5EF4-FFF2-40B4-BE49-F238E27FC236}">
                <a16:creationId xmlns:a16="http://schemas.microsoft.com/office/drawing/2014/main" id="{DB2175FB-3B28-4F55-9B6C-56F39AFE5588}"/>
              </a:ext>
            </a:extLst>
          </p:cNvPr>
          <p:cNvSpPr/>
          <p:nvPr/>
        </p:nvSpPr>
        <p:spPr bwMode="auto">
          <a:xfrm rot="5400000">
            <a:off x="6497365" y="3843827"/>
            <a:ext cx="1341157" cy="1274678"/>
          </a:xfrm>
          <a:prstGeom prst="arc">
            <a:avLst>
              <a:gd name="adj1" fmla="val 10813069"/>
              <a:gd name="adj2" fmla="val 12909387"/>
            </a:avLst>
          </a:prstGeom>
          <a:ln w="1905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54" name="Arc 853">
            <a:extLst>
              <a:ext uri="{FF2B5EF4-FFF2-40B4-BE49-F238E27FC236}">
                <a16:creationId xmlns:a16="http://schemas.microsoft.com/office/drawing/2014/main" id="{B6D1B644-7E8A-4294-BB7A-FE5223DCB146}"/>
              </a:ext>
            </a:extLst>
          </p:cNvPr>
          <p:cNvSpPr/>
          <p:nvPr/>
        </p:nvSpPr>
        <p:spPr bwMode="auto">
          <a:xfrm rot="5400000">
            <a:off x="6982882" y="4283485"/>
            <a:ext cx="1341157" cy="1274678"/>
          </a:xfrm>
          <a:prstGeom prst="arc">
            <a:avLst>
              <a:gd name="adj1" fmla="val 10813069"/>
              <a:gd name="adj2" fmla="val 1468418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841" name="Group 840">
            <a:extLst>
              <a:ext uri="{FF2B5EF4-FFF2-40B4-BE49-F238E27FC236}">
                <a16:creationId xmlns:a16="http://schemas.microsoft.com/office/drawing/2014/main" id="{BA7B7408-5EF5-4B92-A6EE-632B483B9367}"/>
              </a:ext>
            </a:extLst>
          </p:cNvPr>
          <p:cNvGrpSpPr/>
          <p:nvPr/>
        </p:nvGrpSpPr>
        <p:grpSpPr>
          <a:xfrm rot="12210890" flipV="1">
            <a:off x="2595567" y="4011605"/>
            <a:ext cx="67727" cy="315736"/>
            <a:chOff x="4680159" y="3840480"/>
            <a:chExt cx="67273" cy="474877"/>
          </a:xfrm>
        </p:grpSpPr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1770B5B8-CEC1-486B-A1E6-4D159DA29509}"/>
                </a:ext>
              </a:extLst>
            </p:cNvPr>
            <p:cNvGrpSpPr/>
            <p:nvPr/>
          </p:nvGrpSpPr>
          <p:grpSpPr>
            <a:xfrm>
              <a:off x="4681026" y="3840480"/>
              <a:ext cx="65539" cy="188340"/>
              <a:chOff x="5069483" y="1554040"/>
              <a:chExt cx="477530" cy="1060323"/>
            </a:xfrm>
          </p:grpSpPr>
          <p:sp>
            <p:nvSpPr>
              <p:cNvPr id="900" name="Rectangle: Rounded Corners 899">
                <a:extLst>
                  <a:ext uri="{FF2B5EF4-FFF2-40B4-BE49-F238E27FC236}">
                    <a16:creationId xmlns:a16="http://schemas.microsoft.com/office/drawing/2014/main" id="{C5329B55-6CD1-40E7-B846-DFAB9D3F567C}"/>
                  </a:ext>
                </a:extLst>
              </p:cNvPr>
              <p:cNvSpPr/>
              <p:nvPr/>
            </p:nvSpPr>
            <p:spPr>
              <a:xfrm>
                <a:off x="5192821" y="1554040"/>
                <a:ext cx="230855" cy="1060323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 w="19050">
                <a:solidFill>
                  <a:srgbClr val="FFC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901" name="Trapezoid 900">
                <a:extLst>
                  <a:ext uri="{FF2B5EF4-FFF2-40B4-BE49-F238E27FC236}">
                    <a16:creationId xmlns:a16="http://schemas.microsoft.com/office/drawing/2014/main" id="{4392CF10-322A-4795-97E9-8C7C41A9F3C3}"/>
                  </a:ext>
                </a:extLst>
              </p:cNvPr>
              <p:cNvSpPr/>
              <p:nvPr/>
            </p:nvSpPr>
            <p:spPr>
              <a:xfrm>
                <a:off x="5069483" y="1952185"/>
                <a:ext cx="477530" cy="604780"/>
              </a:xfrm>
              <a:prstGeom prst="trapezoid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856" name="Rectangle: Rounded Corners 855">
              <a:extLst>
                <a:ext uri="{FF2B5EF4-FFF2-40B4-BE49-F238E27FC236}">
                  <a16:creationId xmlns:a16="http://schemas.microsoft.com/office/drawing/2014/main" id="{655BD76E-65EA-4092-894E-60B49CEBBA48}"/>
                </a:ext>
              </a:extLst>
            </p:cNvPr>
            <p:cNvSpPr/>
            <p:nvPr/>
          </p:nvSpPr>
          <p:spPr>
            <a:xfrm>
              <a:off x="4680159" y="4012735"/>
              <a:ext cx="67273" cy="302622"/>
            </a:xfrm>
            <a:prstGeom prst="round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902" name="Oval 901">
            <a:extLst>
              <a:ext uri="{FF2B5EF4-FFF2-40B4-BE49-F238E27FC236}">
                <a16:creationId xmlns:a16="http://schemas.microsoft.com/office/drawing/2014/main" id="{F887C95B-B79C-49CB-867B-17CE69321959}"/>
              </a:ext>
            </a:extLst>
          </p:cNvPr>
          <p:cNvSpPr/>
          <p:nvPr/>
        </p:nvSpPr>
        <p:spPr>
          <a:xfrm>
            <a:off x="3592956" y="4391452"/>
            <a:ext cx="225904" cy="228166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B0D31-A569-40E0-8274-5B260BF00A70}"/>
              </a:ext>
            </a:extLst>
          </p:cNvPr>
          <p:cNvSpPr/>
          <p:nvPr/>
        </p:nvSpPr>
        <p:spPr>
          <a:xfrm>
            <a:off x="2422283" y="2428393"/>
            <a:ext cx="3413231" cy="27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rgbClr val="00206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EDDY CURRENT TESTING</a:t>
            </a:r>
          </a:p>
        </p:txBody>
      </p:sp>
      <p:graphicFrame>
        <p:nvGraphicFramePr>
          <p:cNvPr id="904" name="Table 903">
            <a:extLst>
              <a:ext uri="{FF2B5EF4-FFF2-40B4-BE49-F238E27FC236}">
                <a16:creationId xmlns:a16="http://schemas.microsoft.com/office/drawing/2014/main" id="{FFD9A281-C770-4496-A8A8-AE134CFE6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41731"/>
              </p:ext>
            </p:extLst>
          </p:nvPr>
        </p:nvGraphicFramePr>
        <p:xfrm>
          <a:off x="64588" y="929294"/>
          <a:ext cx="8989835" cy="1296920"/>
        </p:xfrm>
        <a:graphic>
          <a:graphicData uri="http://schemas.openxmlformats.org/drawingml/2006/table">
            <a:tbl>
              <a:tblPr/>
              <a:tblGrid>
                <a:gridCol w="3085012">
                  <a:extLst>
                    <a:ext uri="{9D8B030D-6E8A-4147-A177-3AD203B41FA5}">
                      <a16:colId xmlns:a16="http://schemas.microsoft.com/office/drawing/2014/main" val="992361473"/>
                    </a:ext>
                  </a:extLst>
                </a:gridCol>
                <a:gridCol w="5109029">
                  <a:extLst>
                    <a:ext uri="{9D8B030D-6E8A-4147-A177-3AD203B41FA5}">
                      <a16:colId xmlns:a16="http://schemas.microsoft.com/office/drawing/2014/main" val="3302594614"/>
                    </a:ext>
                  </a:extLst>
                </a:gridCol>
                <a:gridCol w="795794">
                  <a:extLst>
                    <a:ext uri="{9D8B030D-6E8A-4147-A177-3AD203B41FA5}">
                      <a16:colId xmlns:a16="http://schemas.microsoft.com/office/drawing/2014/main" val="105658073"/>
                    </a:ext>
                  </a:extLst>
                </a:gridCol>
              </a:tblGrid>
              <a:tr h="136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POSSIBLE CAUSES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VERIFICATION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RESULT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50451"/>
                  </a:ext>
                </a:extLst>
              </a:tr>
              <a:tr h="2555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Not detecting at eddy current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NG Part verified in Eddy Current Testing and found detecting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6483"/>
                  </a:ext>
                </a:extLst>
              </a:tr>
              <a:tr h="2435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buzzer or lamp after ng detection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Buzzer and lamp working properly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516486"/>
                  </a:ext>
                </a:extLst>
              </a:tr>
              <a:tr h="270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Ng detected part not treated as per ng handling procedure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NG part skip suspected as yellow mark available on the part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2181"/>
                  </a:ext>
                </a:extLst>
              </a:tr>
              <a:tr h="2435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Man Skill to Identify NG Detection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ISHUWARA test Found OK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657341"/>
                  </a:ext>
                </a:extLst>
              </a:tr>
            </a:tbl>
          </a:graphicData>
        </a:graphic>
      </p:graphicFrame>
      <p:grpSp>
        <p:nvGrpSpPr>
          <p:cNvPr id="905" name="Group 904">
            <a:extLst>
              <a:ext uri="{FF2B5EF4-FFF2-40B4-BE49-F238E27FC236}">
                <a16:creationId xmlns:a16="http://schemas.microsoft.com/office/drawing/2014/main" id="{8BEEA30B-491E-42B1-B5BA-90828296A920}"/>
              </a:ext>
            </a:extLst>
          </p:cNvPr>
          <p:cNvGrpSpPr/>
          <p:nvPr/>
        </p:nvGrpSpPr>
        <p:grpSpPr>
          <a:xfrm>
            <a:off x="7829003" y="2987070"/>
            <a:ext cx="442518" cy="1055019"/>
            <a:chOff x="4211491" y="1528812"/>
            <a:chExt cx="591516" cy="1386042"/>
          </a:xfrm>
        </p:grpSpPr>
        <p:sp>
          <p:nvSpPr>
            <p:cNvPr id="906" name="Rectangle 905">
              <a:extLst>
                <a:ext uri="{FF2B5EF4-FFF2-40B4-BE49-F238E27FC236}">
                  <a16:creationId xmlns:a16="http://schemas.microsoft.com/office/drawing/2014/main" id="{CE3BB9E3-6E7F-4F2F-9C63-86FFEB72D14C}"/>
                </a:ext>
              </a:extLst>
            </p:cNvPr>
            <p:cNvSpPr/>
            <p:nvPr/>
          </p:nvSpPr>
          <p:spPr>
            <a:xfrm>
              <a:off x="4211491" y="1528812"/>
              <a:ext cx="591516" cy="46201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5FBB1E17-E580-467D-8FF4-B1080313D121}"/>
                </a:ext>
              </a:extLst>
            </p:cNvPr>
            <p:cNvSpPr/>
            <p:nvPr/>
          </p:nvSpPr>
          <p:spPr>
            <a:xfrm>
              <a:off x="4211491" y="1990826"/>
              <a:ext cx="591516" cy="462014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08" name="Rectangle 907">
              <a:extLst>
                <a:ext uri="{FF2B5EF4-FFF2-40B4-BE49-F238E27FC236}">
                  <a16:creationId xmlns:a16="http://schemas.microsoft.com/office/drawing/2014/main" id="{E0052BA3-15F4-4EC9-A2F9-4A05A2D92318}"/>
                </a:ext>
              </a:extLst>
            </p:cNvPr>
            <p:cNvSpPr/>
            <p:nvPr/>
          </p:nvSpPr>
          <p:spPr>
            <a:xfrm>
              <a:off x="4211491" y="2452840"/>
              <a:ext cx="591516" cy="462014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903" name="Arc 902">
            <a:extLst>
              <a:ext uri="{FF2B5EF4-FFF2-40B4-BE49-F238E27FC236}">
                <a16:creationId xmlns:a16="http://schemas.microsoft.com/office/drawing/2014/main" id="{DC248DE6-68A9-4EA5-8244-37A38F2CF359}"/>
              </a:ext>
            </a:extLst>
          </p:cNvPr>
          <p:cNvSpPr/>
          <p:nvPr/>
        </p:nvSpPr>
        <p:spPr bwMode="auto">
          <a:xfrm rot="243065">
            <a:off x="7578680" y="3088465"/>
            <a:ext cx="1341157" cy="1274678"/>
          </a:xfrm>
          <a:prstGeom prst="arc">
            <a:avLst>
              <a:gd name="adj1" fmla="val 10813069"/>
              <a:gd name="adj2" fmla="val 1468418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089222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ACTION-OUTFLOW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71C8B4-E87A-462F-BDCA-9CDBFAF638CD}"/>
              </a:ext>
            </a:extLst>
          </p:cNvPr>
          <p:cNvSpPr/>
          <p:nvPr/>
        </p:nvSpPr>
        <p:spPr>
          <a:xfrm>
            <a:off x="8760" y="6563891"/>
            <a:ext cx="9135239" cy="29410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Method Strengthening Done to Avoid Inspection Skip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A2A06-D0CB-4BA1-961F-DF7761669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9305"/>
          <a:stretch/>
        </p:blipFill>
        <p:spPr>
          <a:xfrm>
            <a:off x="8760" y="3002202"/>
            <a:ext cx="2204615" cy="1649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A01F1-202C-4C0A-8130-CDA2095FFD60}"/>
              </a:ext>
            </a:extLst>
          </p:cNvPr>
          <p:cNvSpPr txBox="1"/>
          <p:nvPr/>
        </p:nvSpPr>
        <p:spPr>
          <a:xfrm>
            <a:off x="133288" y="2806293"/>
            <a:ext cx="1828800" cy="274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1C07F-2234-4D71-9348-C8C9D4A99340}"/>
              </a:ext>
            </a:extLst>
          </p:cNvPr>
          <p:cNvSpPr/>
          <p:nvPr/>
        </p:nvSpPr>
        <p:spPr>
          <a:xfrm>
            <a:off x="8761" y="4638411"/>
            <a:ext cx="2198968" cy="51001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RYB Bins kept at Right Side of Operator (O/P Side)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7BE853-A4D4-488D-93A4-70A749D4A1E5}"/>
              </a:ext>
            </a:extLst>
          </p:cNvPr>
          <p:cNvSpPr/>
          <p:nvPr/>
        </p:nvSpPr>
        <p:spPr>
          <a:xfrm>
            <a:off x="2337903" y="4630724"/>
            <a:ext cx="2005815" cy="51001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RYB Bins Relocated to Left Side, Red Bin Kept near Hand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E669A7-E784-4522-B138-F6EED978E65D}"/>
              </a:ext>
            </a:extLst>
          </p:cNvPr>
          <p:cNvSpPr/>
          <p:nvPr/>
        </p:nvSpPr>
        <p:spPr>
          <a:xfrm>
            <a:off x="198120" y="1511227"/>
            <a:ext cx="1828800" cy="533138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Associate’s Confusion lead to Skip of NG Part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AD4D2-7253-412A-8543-9DCB813A7327}"/>
              </a:ext>
            </a:extLst>
          </p:cNvPr>
          <p:cNvSpPr/>
          <p:nvPr/>
        </p:nvSpPr>
        <p:spPr>
          <a:xfrm>
            <a:off x="2432559" y="1163330"/>
            <a:ext cx="2290629" cy="352709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RYB Bins at Right Hand Side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F64FC6-B95E-4F39-A3B2-E5797973844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 bwMode="auto">
          <a:xfrm flipV="1">
            <a:off x="2026920" y="1339685"/>
            <a:ext cx="405639" cy="43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5DB88C6-42F8-41E6-82FE-009BDC14D7D3}"/>
              </a:ext>
            </a:extLst>
          </p:cNvPr>
          <p:cNvSpPr/>
          <p:nvPr/>
        </p:nvSpPr>
        <p:spPr>
          <a:xfrm>
            <a:off x="5164013" y="1167710"/>
            <a:ext cx="2290629" cy="362970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RYB Bins Shifted To Left Side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6CA021-1B17-4FAA-B098-B7B46FDE4D07}"/>
              </a:ext>
            </a:extLst>
          </p:cNvPr>
          <p:cNvSpPr txBox="1"/>
          <p:nvPr/>
        </p:nvSpPr>
        <p:spPr>
          <a:xfrm>
            <a:off x="198120" y="77839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Primary Cause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3F327E-5109-494A-A9A6-2313E9C527A5}"/>
              </a:ext>
            </a:extLst>
          </p:cNvPr>
          <p:cNvSpPr txBox="1"/>
          <p:nvPr/>
        </p:nvSpPr>
        <p:spPr>
          <a:xfrm>
            <a:off x="2710980" y="79908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Root Cause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05C920-B8B5-41E6-8951-12E9BBBB1494}"/>
              </a:ext>
            </a:extLst>
          </p:cNvPr>
          <p:cNvSpPr txBox="1"/>
          <p:nvPr/>
        </p:nvSpPr>
        <p:spPr>
          <a:xfrm>
            <a:off x="5503605" y="81076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86CD36-A474-4E6E-96E3-E306EE0F9057}"/>
              </a:ext>
            </a:extLst>
          </p:cNvPr>
          <p:cNvSpPr txBox="1"/>
          <p:nvPr/>
        </p:nvSpPr>
        <p:spPr>
          <a:xfrm>
            <a:off x="7315199" y="799082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Status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1506B6-8CAA-4718-A698-50CD858D3AEA}"/>
              </a:ext>
            </a:extLst>
          </p:cNvPr>
          <p:cNvSpPr txBox="1"/>
          <p:nvPr/>
        </p:nvSpPr>
        <p:spPr>
          <a:xfrm>
            <a:off x="7954310" y="1086175"/>
            <a:ext cx="549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A37799-D5BC-4515-B94C-3EF8DCD22569}"/>
              </a:ext>
            </a:extLst>
          </p:cNvPr>
          <p:cNvSpPr txBox="1"/>
          <p:nvPr/>
        </p:nvSpPr>
        <p:spPr>
          <a:xfrm>
            <a:off x="7958610" y="2528775"/>
            <a:ext cx="541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9E419-CFE3-4CAA-8AAE-5AE792459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92"/>
          <a:stretch/>
        </p:blipFill>
        <p:spPr>
          <a:xfrm>
            <a:off x="2337903" y="2981742"/>
            <a:ext cx="2005815" cy="165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2F0B2-129D-4BF3-BCB0-E796BDA05E59}"/>
              </a:ext>
            </a:extLst>
          </p:cNvPr>
          <p:cNvSpPr txBox="1"/>
          <p:nvPr/>
        </p:nvSpPr>
        <p:spPr>
          <a:xfrm>
            <a:off x="2426410" y="2846741"/>
            <a:ext cx="1828800" cy="274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C56926-FAE2-4AFA-9283-DFCDE9EB30B2}"/>
              </a:ext>
            </a:extLst>
          </p:cNvPr>
          <p:cNvSpPr/>
          <p:nvPr/>
        </p:nvSpPr>
        <p:spPr>
          <a:xfrm>
            <a:off x="461751" y="5258114"/>
            <a:ext cx="1052328" cy="953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0D9E27-7D93-43A0-9495-C6B7569C2E64}"/>
              </a:ext>
            </a:extLst>
          </p:cNvPr>
          <p:cNvGrpSpPr/>
          <p:nvPr/>
        </p:nvGrpSpPr>
        <p:grpSpPr>
          <a:xfrm>
            <a:off x="569993" y="5257786"/>
            <a:ext cx="841498" cy="194940"/>
            <a:chOff x="6440253" y="2088680"/>
            <a:chExt cx="875929" cy="1996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1F4A93-AF12-425B-9B98-ED0D2C57A340}"/>
                </a:ext>
              </a:extLst>
            </p:cNvPr>
            <p:cNvSpPr/>
            <p:nvPr/>
          </p:nvSpPr>
          <p:spPr>
            <a:xfrm>
              <a:off x="6440253" y="2088680"/>
              <a:ext cx="875929" cy="1996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25E6264-2773-4E34-B9F2-E130BED1D2DD}"/>
                </a:ext>
              </a:extLst>
            </p:cNvPr>
            <p:cNvSpPr/>
            <p:nvPr/>
          </p:nvSpPr>
          <p:spPr>
            <a:xfrm>
              <a:off x="7001545" y="2134387"/>
              <a:ext cx="91789" cy="965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44882DA-C6F2-4D71-893A-F416394491EF}"/>
                </a:ext>
              </a:extLst>
            </p:cNvPr>
            <p:cNvSpPr/>
            <p:nvPr/>
          </p:nvSpPr>
          <p:spPr>
            <a:xfrm>
              <a:off x="6658763" y="2134387"/>
              <a:ext cx="91789" cy="9652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C62481E-A361-4C95-92E3-2B30CDDAF7F0}"/>
              </a:ext>
            </a:extLst>
          </p:cNvPr>
          <p:cNvSpPr/>
          <p:nvPr/>
        </p:nvSpPr>
        <p:spPr>
          <a:xfrm>
            <a:off x="1512335" y="5312147"/>
            <a:ext cx="242403" cy="197297"/>
          </a:xfrm>
          <a:prstGeom prst="rect">
            <a:avLst/>
          </a:prstGeom>
          <a:solidFill>
            <a:srgbClr val="FF000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DD268DF-F479-47B7-9FB0-51425690CEE5}"/>
              </a:ext>
            </a:extLst>
          </p:cNvPr>
          <p:cNvSpPr/>
          <p:nvPr/>
        </p:nvSpPr>
        <p:spPr>
          <a:xfrm>
            <a:off x="1512335" y="5509444"/>
            <a:ext cx="242403" cy="197297"/>
          </a:xfrm>
          <a:prstGeom prst="rect">
            <a:avLst/>
          </a:prstGeom>
          <a:solidFill>
            <a:srgbClr val="FFFF0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32E12-0D04-4D3F-B331-01B5C45368D4}"/>
              </a:ext>
            </a:extLst>
          </p:cNvPr>
          <p:cNvSpPr/>
          <p:nvPr/>
        </p:nvSpPr>
        <p:spPr>
          <a:xfrm>
            <a:off x="1512335" y="5706741"/>
            <a:ext cx="242403" cy="197297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034D77-181F-4B53-8DBC-38AD2E8CCFDA}"/>
              </a:ext>
            </a:extLst>
          </p:cNvPr>
          <p:cNvSpPr/>
          <p:nvPr/>
        </p:nvSpPr>
        <p:spPr>
          <a:xfrm>
            <a:off x="816938" y="5577044"/>
            <a:ext cx="346190" cy="3449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74275457-8FE2-4D9F-9E26-317FAA563D66}"/>
              </a:ext>
            </a:extLst>
          </p:cNvPr>
          <p:cNvSpPr/>
          <p:nvPr/>
        </p:nvSpPr>
        <p:spPr>
          <a:xfrm>
            <a:off x="847639" y="5609072"/>
            <a:ext cx="284788" cy="295946"/>
          </a:xfrm>
          <a:prstGeom prst="donut">
            <a:avLst>
              <a:gd name="adj" fmla="val 32494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76F8C0-1A73-4A53-91CE-CC8E8631107E}"/>
              </a:ext>
            </a:extLst>
          </p:cNvPr>
          <p:cNvSpPr/>
          <p:nvPr/>
        </p:nvSpPr>
        <p:spPr>
          <a:xfrm flipH="1">
            <a:off x="2886056" y="5284006"/>
            <a:ext cx="1052328" cy="953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78A32D0-37CA-4BC5-918A-6A95BC5F8EA7}"/>
              </a:ext>
            </a:extLst>
          </p:cNvPr>
          <p:cNvGrpSpPr/>
          <p:nvPr/>
        </p:nvGrpSpPr>
        <p:grpSpPr>
          <a:xfrm flipH="1">
            <a:off x="2988644" y="5283678"/>
            <a:ext cx="841498" cy="194940"/>
            <a:chOff x="6440253" y="2088680"/>
            <a:chExt cx="875929" cy="19967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79EEB9B-2C77-46C4-9FC6-63997AAC952C}"/>
                </a:ext>
              </a:extLst>
            </p:cNvPr>
            <p:cNvSpPr/>
            <p:nvPr/>
          </p:nvSpPr>
          <p:spPr>
            <a:xfrm>
              <a:off x="6440253" y="2088680"/>
              <a:ext cx="875929" cy="1996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B7E0DA-077F-480A-AEC8-ACDAD6E00BC1}"/>
                </a:ext>
              </a:extLst>
            </p:cNvPr>
            <p:cNvSpPr/>
            <p:nvPr/>
          </p:nvSpPr>
          <p:spPr>
            <a:xfrm>
              <a:off x="7001545" y="2134387"/>
              <a:ext cx="91789" cy="9652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37D5275-92E3-4E92-BFD7-4B9257F81C5E}"/>
                </a:ext>
              </a:extLst>
            </p:cNvPr>
            <p:cNvSpPr/>
            <p:nvPr/>
          </p:nvSpPr>
          <p:spPr>
            <a:xfrm>
              <a:off x="6658763" y="2134387"/>
              <a:ext cx="91789" cy="965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EF88A049-369C-4DA0-B0B2-FFA3296F2FF1}"/>
              </a:ext>
            </a:extLst>
          </p:cNvPr>
          <p:cNvSpPr/>
          <p:nvPr/>
        </p:nvSpPr>
        <p:spPr>
          <a:xfrm flipH="1">
            <a:off x="2645397" y="5338039"/>
            <a:ext cx="242403" cy="197297"/>
          </a:xfrm>
          <a:prstGeom prst="rect">
            <a:avLst/>
          </a:prstGeom>
          <a:solidFill>
            <a:srgbClr val="00B0F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79A84CC-947F-4054-A0A4-6567DA0FA115}"/>
              </a:ext>
            </a:extLst>
          </p:cNvPr>
          <p:cNvSpPr/>
          <p:nvPr/>
        </p:nvSpPr>
        <p:spPr>
          <a:xfrm flipH="1">
            <a:off x="2645397" y="5535336"/>
            <a:ext cx="242403" cy="197297"/>
          </a:xfrm>
          <a:prstGeom prst="rect">
            <a:avLst/>
          </a:prstGeom>
          <a:solidFill>
            <a:srgbClr val="FFFF0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B4DF025-D756-4F06-AE44-66DA72161CFA}"/>
              </a:ext>
            </a:extLst>
          </p:cNvPr>
          <p:cNvSpPr/>
          <p:nvPr/>
        </p:nvSpPr>
        <p:spPr>
          <a:xfrm flipH="1">
            <a:off x="2645397" y="5732633"/>
            <a:ext cx="242403" cy="197297"/>
          </a:xfrm>
          <a:prstGeom prst="rect">
            <a:avLst/>
          </a:prstGeom>
          <a:solidFill>
            <a:srgbClr val="FF0000"/>
          </a:solidFill>
          <a:ln w="190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17A0EB-7699-4513-BC8F-EF13F812D7C4}"/>
              </a:ext>
            </a:extLst>
          </p:cNvPr>
          <p:cNvSpPr/>
          <p:nvPr/>
        </p:nvSpPr>
        <p:spPr>
          <a:xfrm flipH="1">
            <a:off x="3237007" y="5602936"/>
            <a:ext cx="346190" cy="34492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7" name="Circle: Hollow 66">
            <a:extLst>
              <a:ext uri="{FF2B5EF4-FFF2-40B4-BE49-F238E27FC236}">
                <a16:creationId xmlns:a16="http://schemas.microsoft.com/office/drawing/2014/main" id="{90387502-64E8-4CCA-9700-B5389409CE01}"/>
              </a:ext>
            </a:extLst>
          </p:cNvPr>
          <p:cNvSpPr/>
          <p:nvPr/>
        </p:nvSpPr>
        <p:spPr>
          <a:xfrm flipH="1">
            <a:off x="3267707" y="5634964"/>
            <a:ext cx="284788" cy="295946"/>
          </a:xfrm>
          <a:prstGeom prst="donut">
            <a:avLst>
              <a:gd name="adj" fmla="val 32494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5DBBF7E-2BD4-4049-8010-143D7C428CFC}"/>
              </a:ext>
            </a:extLst>
          </p:cNvPr>
          <p:cNvSpPr/>
          <p:nvPr/>
        </p:nvSpPr>
        <p:spPr>
          <a:xfrm>
            <a:off x="1463726" y="5267117"/>
            <a:ext cx="352695" cy="69007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AD5E73A-2228-45C3-A88F-F4B2EE0C3944}"/>
              </a:ext>
            </a:extLst>
          </p:cNvPr>
          <p:cNvSpPr/>
          <p:nvPr/>
        </p:nvSpPr>
        <p:spPr>
          <a:xfrm>
            <a:off x="2583714" y="5304945"/>
            <a:ext cx="352695" cy="690078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1A699-A4B0-4E57-A114-A1D27AFBCBF5}"/>
              </a:ext>
            </a:extLst>
          </p:cNvPr>
          <p:cNvSpPr/>
          <p:nvPr/>
        </p:nvSpPr>
        <p:spPr>
          <a:xfrm>
            <a:off x="2442210" y="1731256"/>
            <a:ext cx="2298245" cy="656212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Improper Habit of Keeping Parts at Table After  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432CE8-7B52-4A03-9769-D9A553889F73}"/>
              </a:ext>
            </a:extLst>
          </p:cNvPr>
          <p:cNvSpPr/>
          <p:nvPr/>
        </p:nvSpPr>
        <p:spPr>
          <a:xfrm>
            <a:off x="5137509" y="1638492"/>
            <a:ext cx="2320051" cy="352748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Training given to Operator and SOP Updated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CB496D-4037-4F84-A2F2-7A63886E2920}"/>
              </a:ext>
            </a:extLst>
          </p:cNvPr>
          <p:cNvSpPr/>
          <p:nvPr/>
        </p:nvSpPr>
        <p:spPr>
          <a:xfrm>
            <a:off x="5137509" y="2097529"/>
            <a:ext cx="2320051" cy="352748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Eddy Current Flow Standardization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AAC5707-1259-40B2-A0D3-9ACB84BAA170}"/>
              </a:ext>
            </a:extLst>
          </p:cNvPr>
          <p:cNvSpPr/>
          <p:nvPr/>
        </p:nvSpPr>
        <p:spPr>
          <a:xfrm>
            <a:off x="5137509" y="2526753"/>
            <a:ext cx="2320051" cy="352748"/>
          </a:xfrm>
          <a:prstGeom prst="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Counter Verification for NG part Detected V/s Actual</a:t>
            </a:r>
          </a:p>
        </p:txBody>
      </p:sp>
      <p:sp>
        <p:nvSpPr>
          <p:cNvPr id="7173" name="Freeform: Shape 7172">
            <a:extLst>
              <a:ext uri="{FF2B5EF4-FFF2-40B4-BE49-F238E27FC236}">
                <a16:creationId xmlns:a16="http://schemas.microsoft.com/office/drawing/2014/main" id="{FEAF22EC-C422-41B9-AC55-4715E5722E04}"/>
              </a:ext>
            </a:extLst>
          </p:cNvPr>
          <p:cNvSpPr/>
          <p:nvPr/>
        </p:nvSpPr>
        <p:spPr>
          <a:xfrm>
            <a:off x="4744862" y="1815549"/>
            <a:ext cx="396920" cy="148704"/>
          </a:xfrm>
          <a:custGeom>
            <a:avLst/>
            <a:gdLst>
              <a:gd name="connsiteX0" fmla="*/ 0 w 391886"/>
              <a:gd name="connsiteY0" fmla="*/ 205274 h 205274"/>
              <a:gd name="connsiteX1" fmla="*/ 223935 w 391886"/>
              <a:gd name="connsiteY1" fmla="*/ 205274 h 205274"/>
              <a:gd name="connsiteX2" fmla="*/ 223935 w 391886"/>
              <a:gd name="connsiteY2" fmla="*/ 0 h 205274"/>
              <a:gd name="connsiteX3" fmla="*/ 391886 w 391886"/>
              <a:gd name="connsiteY3" fmla="*/ 0 h 2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886" h="205274">
                <a:moveTo>
                  <a:pt x="0" y="205274"/>
                </a:moveTo>
                <a:lnTo>
                  <a:pt x="223935" y="205274"/>
                </a:lnTo>
                <a:lnTo>
                  <a:pt x="223935" y="0"/>
                </a:lnTo>
                <a:lnTo>
                  <a:pt x="391886" y="0"/>
                </a:ln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8E6688D-CAEB-4246-90F9-7277FDDE73BD}"/>
              </a:ext>
            </a:extLst>
          </p:cNvPr>
          <p:cNvSpPr/>
          <p:nvPr/>
        </p:nvSpPr>
        <p:spPr>
          <a:xfrm flipV="1">
            <a:off x="4744862" y="2015276"/>
            <a:ext cx="396920" cy="225206"/>
          </a:xfrm>
          <a:custGeom>
            <a:avLst/>
            <a:gdLst>
              <a:gd name="connsiteX0" fmla="*/ 0 w 391886"/>
              <a:gd name="connsiteY0" fmla="*/ 205274 h 205274"/>
              <a:gd name="connsiteX1" fmla="*/ 223935 w 391886"/>
              <a:gd name="connsiteY1" fmla="*/ 205274 h 205274"/>
              <a:gd name="connsiteX2" fmla="*/ 223935 w 391886"/>
              <a:gd name="connsiteY2" fmla="*/ 0 h 205274"/>
              <a:gd name="connsiteX3" fmla="*/ 391886 w 391886"/>
              <a:gd name="connsiteY3" fmla="*/ 0 h 2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886" h="205274">
                <a:moveTo>
                  <a:pt x="0" y="205274"/>
                </a:moveTo>
                <a:lnTo>
                  <a:pt x="223935" y="205274"/>
                </a:lnTo>
                <a:lnTo>
                  <a:pt x="223935" y="0"/>
                </a:lnTo>
                <a:lnTo>
                  <a:pt x="391886" y="0"/>
                </a:ln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175" name="Freeform: Shape 7174">
            <a:extLst>
              <a:ext uri="{FF2B5EF4-FFF2-40B4-BE49-F238E27FC236}">
                <a16:creationId xmlns:a16="http://schemas.microsoft.com/office/drawing/2014/main" id="{C222CB88-DF5B-420F-B614-CC90791FF19B}"/>
              </a:ext>
            </a:extLst>
          </p:cNvPr>
          <p:cNvSpPr/>
          <p:nvPr/>
        </p:nvSpPr>
        <p:spPr>
          <a:xfrm>
            <a:off x="4743426" y="2057365"/>
            <a:ext cx="406369" cy="641868"/>
          </a:xfrm>
          <a:custGeom>
            <a:avLst/>
            <a:gdLst>
              <a:gd name="connsiteX0" fmla="*/ 0 w 401216"/>
              <a:gd name="connsiteY0" fmla="*/ 0 h 615820"/>
              <a:gd name="connsiteX1" fmla="*/ 214604 w 401216"/>
              <a:gd name="connsiteY1" fmla="*/ 0 h 615820"/>
              <a:gd name="connsiteX2" fmla="*/ 214604 w 401216"/>
              <a:gd name="connsiteY2" fmla="*/ 429208 h 615820"/>
              <a:gd name="connsiteX3" fmla="*/ 214604 w 401216"/>
              <a:gd name="connsiteY3" fmla="*/ 615820 h 615820"/>
              <a:gd name="connsiteX4" fmla="*/ 401216 w 401216"/>
              <a:gd name="connsiteY4" fmla="*/ 615820 h 61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216" h="615820">
                <a:moveTo>
                  <a:pt x="0" y="0"/>
                </a:moveTo>
                <a:lnTo>
                  <a:pt x="214604" y="0"/>
                </a:lnTo>
                <a:lnTo>
                  <a:pt x="214604" y="429208"/>
                </a:lnTo>
                <a:lnTo>
                  <a:pt x="214604" y="615820"/>
                </a:lnTo>
                <a:lnTo>
                  <a:pt x="401216" y="615820"/>
                </a:ln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0DCF9E-BB96-426F-822D-2DD1D1DDFE81}"/>
              </a:ext>
            </a:extLst>
          </p:cNvPr>
          <p:cNvSpPr txBox="1"/>
          <p:nvPr/>
        </p:nvSpPr>
        <p:spPr>
          <a:xfrm>
            <a:off x="7958611" y="1537670"/>
            <a:ext cx="54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729760F-05B4-48AC-ADBE-A07A477569DA}"/>
              </a:ext>
            </a:extLst>
          </p:cNvPr>
          <p:cNvSpPr txBox="1"/>
          <p:nvPr/>
        </p:nvSpPr>
        <p:spPr>
          <a:xfrm>
            <a:off x="7958611" y="2056884"/>
            <a:ext cx="541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20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61C1F-6839-4BBE-BEB6-6EB69BA3984A}"/>
              </a:ext>
            </a:extLst>
          </p:cNvPr>
          <p:cNvSpPr/>
          <p:nvPr/>
        </p:nvSpPr>
        <p:spPr>
          <a:xfrm>
            <a:off x="5072812" y="3486628"/>
            <a:ext cx="1305739" cy="270771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Input Part Pick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FD2801-AF6A-4019-AAFF-073467D63182}"/>
              </a:ext>
            </a:extLst>
          </p:cNvPr>
          <p:cNvSpPr/>
          <p:nvPr/>
        </p:nvSpPr>
        <p:spPr>
          <a:xfrm>
            <a:off x="5072812" y="3898854"/>
            <a:ext cx="1305739" cy="270771"/>
          </a:xfrm>
          <a:prstGeom prst="rect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Keep at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9101A4-6A2A-4D90-AF40-42BF159AC924}"/>
              </a:ext>
            </a:extLst>
          </p:cNvPr>
          <p:cNvSpPr/>
          <p:nvPr/>
        </p:nvSpPr>
        <p:spPr>
          <a:xfrm>
            <a:off x="5072812" y="4246071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Remove already Tested part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2AAF87-477D-41F1-BCF6-D907441DAFEB}"/>
              </a:ext>
            </a:extLst>
          </p:cNvPr>
          <p:cNvSpPr/>
          <p:nvPr/>
        </p:nvSpPr>
        <p:spPr>
          <a:xfrm>
            <a:off x="5072812" y="4749395"/>
            <a:ext cx="1305739" cy="280282"/>
          </a:xfrm>
          <a:prstGeom prst="rect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Keep at Table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3841394-5682-4CFA-96B4-7A092490D79D}"/>
              </a:ext>
            </a:extLst>
          </p:cNvPr>
          <p:cNvSpPr/>
          <p:nvPr/>
        </p:nvSpPr>
        <p:spPr>
          <a:xfrm>
            <a:off x="5072812" y="5144581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Load Input For Testing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C9D4963-74DA-4909-A362-D5EC6EB1FC46}"/>
              </a:ext>
            </a:extLst>
          </p:cNvPr>
          <p:cNvSpPr/>
          <p:nvPr/>
        </p:nvSpPr>
        <p:spPr>
          <a:xfrm>
            <a:off x="5072812" y="5615029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Mark Early Tested Part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94AD93-83D4-4B1B-AF77-ECF3ABA779DE}"/>
              </a:ext>
            </a:extLst>
          </p:cNvPr>
          <p:cNvSpPr/>
          <p:nvPr/>
        </p:nvSpPr>
        <p:spPr>
          <a:xfrm>
            <a:off x="5072812" y="6122094"/>
            <a:ext cx="1305739" cy="31859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Keep In Bin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84EB9DF-3D14-4AD8-974D-04AAB0F6E965}"/>
              </a:ext>
            </a:extLst>
          </p:cNvPr>
          <p:cNvSpPr/>
          <p:nvPr/>
        </p:nvSpPr>
        <p:spPr>
          <a:xfrm>
            <a:off x="6725773" y="3486628"/>
            <a:ext cx="1305739" cy="270771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Pick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DB5538-B1FF-47F2-BEF6-74A1298EB28F}"/>
              </a:ext>
            </a:extLst>
          </p:cNvPr>
          <p:cNvSpPr/>
          <p:nvPr/>
        </p:nvSpPr>
        <p:spPr>
          <a:xfrm>
            <a:off x="6725773" y="4246071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Remove already Test part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3E7A24-E589-4E57-AD68-25C98D132ED8}"/>
              </a:ext>
            </a:extLst>
          </p:cNvPr>
          <p:cNvSpPr/>
          <p:nvPr/>
        </p:nvSpPr>
        <p:spPr>
          <a:xfrm>
            <a:off x="6725773" y="5144581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Load Input For Testing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FE6B4B2-2D85-40BF-A936-E2AF9EACD933}"/>
              </a:ext>
            </a:extLst>
          </p:cNvPr>
          <p:cNvSpPr/>
          <p:nvPr/>
        </p:nvSpPr>
        <p:spPr>
          <a:xfrm>
            <a:off x="6725773" y="5615029"/>
            <a:ext cx="1305739" cy="38877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Mark Early Tested Part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8F70F5-DFA8-4150-A2A1-CD398315D181}"/>
              </a:ext>
            </a:extLst>
          </p:cNvPr>
          <p:cNvSpPr/>
          <p:nvPr/>
        </p:nvSpPr>
        <p:spPr>
          <a:xfrm>
            <a:off x="6725773" y="6122094"/>
            <a:ext cx="1305739" cy="31859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Keep In Bin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705F49-0EF2-4BED-B3AE-7731D7C35175}"/>
              </a:ext>
            </a:extLst>
          </p:cNvPr>
          <p:cNvCxnSpPr/>
          <p:nvPr/>
        </p:nvCxnSpPr>
        <p:spPr bwMode="auto">
          <a:xfrm>
            <a:off x="5725681" y="3757399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BD699B6-5E54-4B48-8D51-A9DDE110F79E}"/>
              </a:ext>
            </a:extLst>
          </p:cNvPr>
          <p:cNvCxnSpPr/>
          <p:nvPr/>
        </p:nvCxnSpPr>
        <p:spPr bwMode="auto">
          <a:xfrm>
            <a:off x="5725681" y="4104616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4D84584-CB46-471F-BB5F-732D10400E1E}"/>
              </a:ext>
            </a:extLst>
          </p:cNvPr>
          <p:cNvCxnSpPr/>
          <p:nvPr/>
        </p:nvCxnSpPr>
        <p:spPr bwMode="auto">
          <a:xfrm>
            <a:off x="5725681" y="4605939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9A8EE72-8AA0-405C-8184-3615ABAEA951}"/>
              </a:ext>
            </a:extLst>
          </p:cNvPr>
          <p:cNvCxnSpPr/>
          <p:nvPr/>
        </p:nvCxnSpPr>
        <p:spPr bwMode="auto">
          <a:xfrm>
            <a:off x="5725681" y="4998973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C6C48E-9BCD-4F37-B455-2C9FCACB0610}"/>
              </a:ext>
            </a:extLst>
          </p:cNvPr>
          <p:cNvCxnSpPr/>
          <p:nvPr/>
        </p:nvCxnSpPr>
        <p:spPr bwMode="auto">
          <a:xfrm>
            <a:off x="5725681" y="5476231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72D7326-5EA4-4C39-8309-C643C6579668}"/>
              </a:ext>
            </a:extLst>
          </p:cNvPr>
          <p:cNvCxnSpPr/>
          <p:nvPr/>
        </p:nvCxnSpPr>
        <p:spPr bwMode="auto">
          <a:xfrm>
            <a:off x="5725681" y="5977551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9300D4-4BAB-4168-AD69-8DAB47E3FA82}"/>
              </a:ext>
            </a:extLst>
          </p:cNvPr>
          <p:cNvCxnSpPr/>
          <p:nvPr/>
        </p:nvCxnSpPr>
        <p:spPr bwMode="auto">
          <a:xfrm>
            <a:off x="7378642" y="3713614"/>
            <a:ext cx="0" cy="5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D2573E-AD54-4434-8894-606C962E287E}"/>
              </a:ext>
            </a:extLst>
          </p:cNvPr>
          <p:cNvCxnSpPr/>
          <p:nvPr/>
        </p:nvCxnSpPr>
        <p:spPr bwMode="auto">
          <a:xfrm>
            <a:off x="7378642" y="4628980"/>
            <a:ext cx="0" cy="5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46F1BEB-387C-49F1-A9E1-37C773B05E58}"/>
              </a:ext>
            </a:extLst>
          </p:cNvPr>
          <p:cNvCxnSpPr/>
          <p:nvPr/>
        </p:nvCxnSpPr>
        <p:spPr bwMode="auto">
          <a:xfrm>
            <a:off x="7386658" y="5509444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CBC304E-7112-4077-B8ED-46F8C8FA3EC6}"/>
              </a:ext>
            </a:extLst>
          </p:cNvPr>
          <p:cNvCxnSpPr/>
          <p:nvPr/>
        </p:nvCxnSpPr>
        <p:spPr bwMode="auto">
          <a:xfrm>
            <a:off x="7386658" y="5978112"/>
            <a:ext cx="0" cy="14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42A76C2-F755-424C-B42E-66CC37E87B98}"/>
              </a:ext>
            </a:extLst>
          </p:cNvPr>
          <p:cNvSpPr txBox="1"/>
          <p:nvPr/>
        </p:nvSpPr>
        <p:spPr>
          <a:xfrm>
            <a:off x="5123765" y="3263522"/>
            <a:ext cx="120383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65F702-B866-4AC2-81D4-2F39139A2853}"/>
              </a:ext>
            </a:extLst>
          </p:cNvPr>
          <p:cNvSpPr txBox="1"/>
          <p:nvPr/>
        </p:nvSpPr>
        <p:spPr>
          <a:xfrm>
            <a:off x="6776726" y="3232712"/>
            <a:ext cx="1203831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D41F28F-133D-4E58-AB72-58950E28CE44}"/>
              </a:ext>
            </a:extLst>
          </p:cNvPr>
          <p:cNvSpPr/>
          <p:nvPr/>
        </p:nvSpPr>
        <p:spPr>
          <a:xfrm>
            <a:off x="6725773" y="3834979"/>
            <a:ext cx="1305739" cy="270771"/>
          </a:xfrm>
          <a:prstGeom prst="rect">
            <a:avLst/>
          </a:prstGeom>
          <a:noFill/>
          <a:ln w="19050">
            <a:solidFill>
              <a:schemeClr val="accent2">
                <a:alpha val="1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D1C774D-1DC1-4400-9456-B8E9CB0A0C65}"/>
              </a:ext>
            </a:extLst>
          </p:cNvPr>
          <p:cNvSpPr/>
          <p:nvPr/>
        </p:nvSpPr>
        <p:spPr>
          <a:xfrm>
            <a:off x="6725771" y="4736994"/>
            <a:ext cx="1305739" cy="280282"/>
          </a:xfrm>
          <a:prstGeom prst="rect">
            <a:avLst/>
          </a:prstGeom>
          <a:noFill/>
          <a:ln w="19050">
            <a:solidFill>
              <a:schemeClr val="accent2">
                <a:alpha val="1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C2E7385-E07C-46DF-82E3-4A1100F3A325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 bwMode="auto">
          <a:xfrm>
            <a:off x="2026920" y="1777796"/>
            <a:ext cx="415290" cy="28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FC8120-4AA8-43B4-95DE-49FDE9E69890}"/>
              </a:ext>
            </a:extLst>
          </p:cNvPr>
          <p:cNvCxnSpPr>
            <a:stCxn id="14" idx="3"/>
            <a:endCxn id="22" idx="1"/>
          </p:cNvCxnSpPr>
          <p:nvPr/>
        </p:nvCxnSpPr>
        <p:spPr bwMode="auto">
          <a:xfrm>
            <a:off x="4723188" y="1339685"/>
            <a:ext cx="440825" cy="9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9B6AD54-6666-4C5B-AFCE-5F9214FA85E6}"/>
              </a:ext>
            </a:extLst>
          </p:cNvPr>
          <p:cNvSpPr/>
          <p:nvPr/>
        </p:nvSpPr>
        <p:spPr>
          <a:xfrm>
            <a:off x="7290410" y="1036855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060C9EE-32D6-4AD6-853E-E171D218F61B}"/>
              </a:ext>
            </a:extLst>
          </p:cNvPr>
          <p:cNvSpPr/>
          <p:nvPr/>
        </p:nvSpPr>
        <p:spPr>
          <a:xfrm>
            <a:off x="7290410" y="1635030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A1EB6A-BDDA-4B5D-BEAF-E2A6C4EBBBFB}"/>
              </a:ext>
            </a:extLst>
          </p:cNvPr>
          <p:cNvSpPr/>
          <p:nvPr/>
        </p:nvSpPr>
        <p:spPr>
          <a:xfrm>
            <a:off x="7290410" y="2034677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E7A9B80-5756-43AD-8479-7B2AC7A30B2A}"/>
              </a:ext>
            </a:extLst>
          </p:cNvPr>
          <p:cNvSpPr/>
          <p:nvPr/>
        </p:nvSpPr>
        <p:spPr>
          <a:xfrm>
            <a:off x="7290410" y="2525561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4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126F723-87A0-4C0E-BC03-3408A97FF96E}"/>
              </a:ext>
            </a:extLst>
          </p:cNvPr>
          <p:cNvSpPr/>
          <p:nvPr/>
        </p:nvSpPr>
        <p:spPr>
          <a:xfrm>
            <a:off x="44780" y="2787602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AD57DBE-FD0B-4BF5-87C8-BB77BC99C08F}"/>
              </a:ext>
            </a:extLst>
          </p:cNvPr>
          <p:cNvSpPr/>
          <p:nvPr/>
        </p:nvSpPr>
        <p:spPr>
          <a:xfrm>
            <a:off x="5067527" y="3187413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5010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A9FE02-AE28-452B-8445-33DA4560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3" y="3723898"/>
            <a:ext cx="4249373" cy="2712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E63C17-2D90-4257-8A2D-7F2C848F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3" y="941961"/>
            <a:ext cx="3988478" cy="2721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007DA-A674-4D77-AC05-919BA7095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18169" y="1931533"/>
            <a:ext cx="5189237" cy="370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A5AD23-A2C4-4F61-A3AE-F54B11705568}"/>
              </a:ext>
            </a:extLst>
          </p:cNvPr>
          <p:cNvSpPr/>
          <p:nvPr/>
        </p:nvSpPr>
        <p:spPr>
          <a:xfrm>
            <a:off x="4701336" y="1044656"/>
            <a:ext cx="4022901" cy="27524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Counter V/s Physical parts Verification</a:t>
            </a:r>
          </a:p>
        </p:txBody>
      </p: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F98F4FED-BD70-479A-A705-BBE3B478B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ACTION-OUTFLOW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20F59A-CD86-489A-B067-7D7F05601650}"/>
              </a:ext>
            </a:extLst>
          </p:cNvPr>
          <p:cNvSpPr/>
          <p:nvPr/>
        </p:nvSpPr>
        <p:spPr>
          <a:xfrm>
            <a:off x="4701336" y="941961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A29067-3A11-4506-9181-FB82AF08ECC0}"/>
              </a:ext>
            </a:extLst>
          </p:cNvPr>
          <p:cNvSpPr/>
          <p:nvPr/>
        </p:nvSpPr>
        <p:spPr>
          <a:xfrm>
            <a:off x="414473" y="941961"/>
            <a:ext cx="328463" cy="205389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502C33-DAEE-4172-B9A5-C82DDF81148E}"/>
              </a:ext>
            </a:extLst>
          </p:cNvPr>
          <p:cNvSpPr txBox="1"/>
          <p:nvPr/>
        </p:nvSpPr>
        <p:spPr>
          <a:xfrm>
            <a:off x="1001607" y="893434"/>
            <a:ext cx="120383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0A568-A4AD-43B4-B223-D0C0163D2477}"/>
              </a:ext>
            </a:extLst>
          </p:cNvPr>
          <p:cNvSpPr txBox="1"/>
          <p:nvPr/>
        </p:nvSpPr>
        <p:spPr>
          <a:xfrm>
            <a:off x="943919" y="3617221"/>
            <a:ext cx="1203831" cy="25391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E7BA8-AE80-42B2-A631-9656812C7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426" y="5166615"/>
            <a:ext cx="1945271" cy="116585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7E3E04-A963-4F30-BF45-A3457222715E}"/>
              </a:ext>
            </a:extLst>
          </p:cNvPr>
          <p:cNvSpPr/>
          <p:nvPr/>
        </p:nvSpPr>
        <p:spPr>
          <a:xfrm>
            <a:off x="295243" y="5079918"/>
            <a:ext cx="1203831" cy="684778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68000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A226BAD3-96B5-47CF-A4F0-B48714DAAADB}"/>
              </a:ext>
            </a:extLst>
          </p:cNvPr>
          <p:cNvSpPr/>
          <p:nvPr/>
        </p:nvSpPr>
        <p:spPr>
          <a:xfrm>
            <a:off x="695324" y="4248150"/>
            <a:ext cx="710529" cy="1483759"/>
          </a:xfrm>
          <a:custGeom>
            <a:avLst/>
            <a:gdLst>
              <a:gd name="connsiteX0" fmla="*/ 0 w 687990"/>
              <a:gd name="connsiteY0" fmla="*/ 1309688 h 1483759"/>
              <a:gd name="connsiteX1" fmla="*/ 100013 w 687990"/>
              <a:gd name="connsiteY1" fmla="*/ 1466850 h 1483759"/>
              <a:gd name="connsiteX2" fmla="*/ 309563 w 687990"/>
              <a:gd name="connsiteY2" fmla="*/ 1452563 h 1483759"/>
              <a:gd name="connsiteX3" fmla="*/ 452438 w 687990"/>
              <a:gd name="connsiteY3" fmla="*/ 1228725 h 1483759"/>
              <a:gd name="connsiteX4" fmla="*/ 504825 w 687990"/>
              <a:gd name="connsiteY4" fmla="*/ 361950 h 1483759"/>
              <a:gd name="connsiteX5" fmla="*/ 685800 w 687990"/>
              <a:gd name="connsiteY5" fmla="*/ 0 h 148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990" h="1483759">
                <a:moveTo>
                  <a:pt x="0" y="1309688"/>
                </a:moveTo>
                <a:cubicBezTo>
                  <a:pt x="24209" y="1376363"/>
                  <a:pt x="48419" y="1443038"/>
                  <a:pt x="100013" y="1466850"/>
                </a:cubicBezTo>
                <a:cubicBezTo>
                  <a:pt x="151607" y="1490662"/>
                  <a:pt x="250826" y="1492250"/>
                  <a:pt x="309563" y="1452563"/>
                </a:cubicBezTo>
                <a:cubicBezTo>
                  <a:pt x="368300" y="1412876"/>
                  <a:pt x="419894" y="1410494"/>
                  <a:pt x="452438" y="1228725"/>
                </a:cubicBezTo>
                <a:cubicBezTo>
                  <a:pt x="484982" y="1046956"/>
                  <a:pt x="465931" y="566737"/>
                  <a:pt x="504825" y="361950"/>
                </a:cubicBezTo>
                <a:cubicBezTo>
                  <a:pt x="543719" y="157163"/>
                  <a:pt x="708819" y="57944"/>
                  <a:pt x="685800" y="0"/>
                </a:cubicBez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7DBBEF14-261A-4797-9F47-692C56C4B2BC}"/>
              </a:ext>
            </a:extLst>
          </p:cNvPr>
          <p:cNvGrpSpPr/>
          <p:nvPr/>
        </p:nvGrpSpPr>
        <p:grpSpPr>
          <a:xfrm>
            <a:off x="522415" y="5150091"/>
            <a:ext cx="360617" cy="258171"/>
            <a:chOff x="123825" y="4299717"/>
            <a:chExt cx="546867" cy="560244"/>
          </a:xfrm>
          <a:pattFill prst="dkUpDiag">
            <a:fgClr>
              <a:srgbClr val="002060"/>
            </a:fgClr>
            <a:bgClr>
              <a:schemeClr val="bg1"/>
            </a:bgClr>
          </a:pattFill>
        </p:grpSpPr>
        <p:sp>
          <p:nvSpPr>
            <p:cNvPr id="7185" name="L-Shape 7184">
              <a:extLst>
                <a:ext uri="{FF2B5EF4-FFF2-40B4-BE49-F238E27FC236}">
                  <a16:creationId xmlns:a16="http://schemas.microsoft.com/office/drawing/2014/main" id="{41470621-5FF1-4182-B3A1-F6BCEDBE3289}"/>
                </a:ext>
              </a:extLst>
            </p:cNvPr>
            <p:cNvSpPr/>
            <p:nvPr/>
          </p:nvSpPr>
          <p:spPr>
            <a:xfrm>
              <a:off x="123825" y="4299717"/>
              <a:ext cx="270465" cy="560244"/>
            </a:xfrm>
            <a:prstGeom prst="corner">
              <a:avLst>
                <a:gd name="adj1" fmla="val 50000"/>
                <a:gd name="adj2" fmla="val 27303"/>
              </a:avLst>
            </a:prstGeom>
            <a:grp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0" name="L-Shape 109">
              <a:extLst>
                <a:ext uri="{FF2B5EF4-FFF2-40B4-BE49-F238E27FC236}">
                  <a16:creationId xmlns:a16="http://schemas.microsoft.com/office/drawing/2014/main" id="{2CA04EC3-8B98-4DBF-9E8E-CB1C3941EE9D}"/>
                </a:ext>
              </a:extLst>
            </p:cNvPr>
            <p:cNvSpPr/>
            <p:nvPr/>
          </p:nvSpPr>
          <p:spPr>
            <a:xfrm flipH="1">
              <a:off x="400227" y="4299717"/>
              <a:ext cx="270465" cy="560244"/>
            </a:xfrm>
            <a:prstGeom prst="corner">
              <a:avLst>
                <a:gd name="adj1" fmla="val 50000"/>
                <a:gd name="adj2" fmla="val 27302"/>
              </a:avLst>
            </a:prstGeom>
            <a:grp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2705"/>
            <a:ext cx="8458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POKA YOKE TO PREVENT OUT FLOW TO EDDY CURRENT TESSTING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71C8B4-E87A-462F-BDCA-9CDBFAF638CD}"/>
              </a:ext>
            </a:extLst>
          </p:cNvPr>
          <p:cNvSpPr/>
          <p:nvPr/>
        </p:nvSpPr>
        <p:spPr>
          <a:xfrm>
            <a:off x="8760" y="6375423"/>
            <a:ext cx="9135239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Missing Detection Will be happening at Pressing So No Outflow up to Eddy Current Testing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BE5AF3-A13F-46D2-9435-8718B023B0EA}"/>
              </a:ext>
            </a:extLst>
          </p:cNvPr>
          <p:cNvSpPr/>
          <p:nvPr/>
        </p:nvSpPr>
        <p:spPr>
          <a:xfrm>
            <a:off x="21734" y="820306"/>
            <a:ext cx="2537334" cy="1043108"/>
          </a:xfrm>
          <a:prstGeom prst="rect">
            <a:avLst/>
          </a:prstGeom>
          <a:noFill/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Type of Control :</a:t>
            </a:r>
            <a:r>
              <a:rPr lang="en-US" sz="11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Poka</a:t>
            </a:r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Yoke</a:t>
            </a:r>
          </a:p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Process            :Gear Pressing</a:t>
            </a:r>
          </a:p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Purpose: </a:t>
            </a:r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 Avoid Thread Miss Part outflow up to Eddy Current Testing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1BBBA3-9E8D-4341-953C-35781D091614}"/>
              </a:ext>
            </a:extLst>
          </p:cNvPr>
          <p:cNvSpPr txBox="1"/>
          <p:nvPr/>
        </p:nvSpPr>
        <p:spPr>
          <a:xfrm>
            <a:off x="2641047" y="871249"/>
            <a:ext cx="1307956" cy="274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6C3A63-E1E8-49AF-8AE4-FDE90B30C30B}"/>
              </a:ext>
            </a:extLst>
          </p:cNvPr>
          <p:cNvSpPr txBox="1"/>
          <p:nvPr/>
        </p:nvSpPr>
        <p:spPr>
          <a:xfrm>
            <a:off x="4020005" y="871249"/>
            <a:ext cx="1307954" cy="274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36009-9F01-447C-A957-D087BD078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1" t="3822" r="11905"/>
          <a:stretch/>
        </p:blipFill>
        <p:spPr>
          <a:xfrm>
            <a:off x="4020007" y="1164878"/>
            <a:ext cx="1307954" cy="21747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5AD3B7C-54E7-43C9-875C-A6D7422BE2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77"/>
          <a:stretch/>
        </p:blipFill>
        <p:spPr>
          <a:xfrm rot="5400000">
            <a:off x="2200083" y="1605843"/>
            <a:ext cx="2189884" cy="1307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3221D2-3591-4986-B96D-CB7A89D53B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6" t="4290" b="1886"/>
          <a:stretch/>
        </p:blipFill>
        <p:spPr>
          <a:xfrm>
            <a:off x="309540" y="1892091"/>
            <a:ext cx="1886350" cy="14769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A89F7F7-EC13-4249-A03F-888B4A95FCE6}"/>
              </a:ext>
            </a:extLst>
          </p:cNvPr>
          <p:cNvSpPr/>
          <p:nvPr/>
        </p:nvSpPr>
        <p:spPr>
          <a:xfrm>
            <a:off x="283245" y="2943903"/>
            <a:ext cx="411403" cy="411509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F7A641-8427-4A2F-BC9C-15B26ACB7066}"/>
              </a:ext>
            </a:extLst>
          </p:cNvPr>
          <p:cNvSpPr/>
          <p:nvPr/>
        </p:nvSpPr>
        <p:spPr>
          <a:xfrm>
            <a:off x="2610197" y="824892"/>
            <a:ext cx="2777168" cy="2566694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A1836E-B388-4AD7-88AE-C2AE93DC8538}"/>
              </a:ext>
            </a:extLst>
          </p:cNvPr>
          <p:cNvGrpSpPr/>
          <p:nvPr/>
        </p:nvGrpSpPr>
        <p:grpSpPr>
          <a:xfrm>
            <a:off x="7281658" y="1064802"/>
            <a:ext cx="1823741" cy="4952687"/>
            <a:chOff x="5473367" y="1066700"/>
            <a:chExt cx="1823741" cy="49526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F4E03DC-EB39-47E9-8C10-6A9E9D7A31B7}"/>
                </a:ext>
              </a:extLst>
            </p:cNvPr>
            <p:cNvGrpSpPr/>
            <p:nvPr/>
          </p:nvGrpSpPr>
          <p:grpSpPr>
            <a:xfrm>
              <a:off x="5473367" y="1066700"/>
              <a:ext cx="1823741" cy="4077910"/>
              <a:chOff x="5473367" y="1066700"/>
              <a:chExt cx="1823741" cy="407791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E314F22-E31A-4921-869B-D4883777FF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 l="18091" r="24571"/>
              <a:stretch/>
            </p:blipFill>
            <p:spPr>
              <a:xfrm>
                <a:off x="5606019" y="1394339"/>
                <a:ext cx="1612755" cy="3750271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1A5BB3F-0E9E-47C0-81A6-60CF3854A63A}"/>
                  </a:ext>
                </a:extLst>
              </p:cNvPr>
              <p:cNvSpPr/>
              <p:nvPr/>
            </p:nvSpPr>
            <p:spPr>
              <a:xfrm>
                <a:off x="5473367" y="1066700"/>
                <a:ext cx="1823741" cy="256555"/>
              </a:xfrm>
              <a:prstGeom prst="rect">
                <a:avLst/>
              </a:prstGeom>
              <a:noFill/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highlight>
                      <a:srgbClr val="FFFF00"/>
                    </a:highlight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rPr>
                  <a:t>Without Thread Part</a:t>
                </a:r>
              </a:p>
            </p:txBody>
          </p:sp>
        </p:grpSp>
        <p:pic>
          <p:nvPicPr>
            <p:cNvPr id="7168" name="Picture 7167">
              <a:extLst>
                <a:ext uri="{FF2B5EF4-FFF2-40B4-BE49-F238E27FC236}">
                  <a16:creationId xmlns:a16="http://schemas.microsoft.com/office/drawing/2014/main" id="{648DEECA-1C9D-468D-B1FB-0247D7F6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6019" y="5177287"/>
              <a:ext cx="888561" cy="8421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sp>
          <p:nvSpPr>
            <p:cNvPr id="7171" name="Arrow: Right 7170">
              <a:extLst>
                <a:ext uri="{FF2B5EF4-FFF2-40B4-BE49-F238E27FC236}">
                  <a16:creationId xmlns:a16="http://schemas.microsoft.com/office/drawing/2014/main" id="{7FF28CFA-422D-4F1A-955D-0689406E4C29}"/>
                </a:ext>
              </a:extLst>
            </p:cNvPr>
            <p:cNvSpPr/>
            <p:nvPr/>
          </p:nvSpPr>
          <p:spPr>
            <a:xfrm flipH="1">
              <a:off x="6202092" y="5482469"/>
              <a:ext cx="177800" cy="231735"/>
            </a:xfrm>
            <a:prstGeom prst="rightArrow">
              <a:avLst/>
            </a:prstGeom>
            <a:solidFill>
              <a:srgbClr val="FFFF00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172" name="Rectangle 7171">
              <a:extLst>
                <a:ext uri="{FF2B5EF4-FFF2-40B4-BE49-F238E27FC236}">
                  <a16:creationId xmlns:a16="http://schemas.microsoft.com/office/drawing/2014/main" id="{2F315999-69D6-427F-8287-9C318F4AF15E}"/>
                </a:ext>
              </a:extLst>
            </p:cNvPr>
            <p:cNvSpPr/>
            <p:nvPr/>
          </p:nvSpPr>
          <p:spPr>
            <a:xfrm>
              <a:off x="6379892" y="5188175"/>
              <a:ext cx="841253" cy="388700"/>
            </a:xfrm>
            <a:prstGeom prst="rect">
              <a:avLst/>
            </a:prstGeom>
            <a:solidFill>
              <a:srgbClr val="FFC000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Not Sensing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E82B84-DD38-45DA-BF58-0825D3E1689D}"/>
              </a:ext>
            </a:extLst>
          </p:cNvPr>
          <p:cNvGrpSpPr/>
          <p:nvPr/>
        </p:nvGrpSpPr>
        <p:grpSpPr>
          <a:xfrm>
            <a:off x="5488457" y="1060986"/>
            <a:ext cx="1748771" cy="4952687"/>
            <a:chOff x="7341178" y="1066700"/>
            <a:chExt cx="1748771" cy="49526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73F113-154A-4A41-BB7B-58ED4080E7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693" r="22624"/>
            <a:stretch/>
          </p:blipFill>
          <p:spPr>
            <a:xfrm>
              <a:off x="7445407" y="1381639"/>
              <a:ext cx="1566208" cy="3750271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DD5BCEE-8F77-46FA-8407-71E57B10B925}"/>
                </a:ext>
              </a:extLst>
            </p:cNvPr>
            <p:cNvSpPr/>
            <p:nvPr/>
          </p:nvSpPr>
          <p:spPr>
            <a:xfrm>
              <a:off x="7341178" y="1066700"/>
              <a:ext cx="1748771" cy="256555"/>
            </a:xfrm>
            <a:prstGeom prst="rect">
              <a:avLst/>
            </a:prstGeom>
            <a:no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With Thread Part</a:t>
              </a:r>
            </a:p>
          </p:txBody>
        </p:sp>
        <p:pic>
          <p:nvPicPr>
            <p:cNvPr id="7169" name="Picture 7168">
              <a:extLst>
                <a:ext uri="{FF2B5EF4-FFF2-40B4-BE49-F238E27FC236}">
                  <a16:creationId xmlns:a16="http://schemas.microsoft.com/office/drawing/2014/main" id="{5C2415CB-BCDC-4E16-8C50-F6168D4BF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573" t="19459" r="7198"/>
            <a:stretch/>
          </p:blipFill>
          <p:spPr>
            <a:xfrm>
              <a:off x="7450521" y="5177287"/>
              <a:ext cx="904374" cy="842100"/>
            </a:xfrm>
            <a:prstGeom prst="rect">
              <a:avLst/>
            </a:prstGeom>
            <a:ln w="19050">
              <a:solidFill>
                <a:srgbClr val="7030A0"/>
              </a:solidFill>
            </a:ln>
          </p:spPr>
        </p:pic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36A241D5-ECAA-4B68-A31A-A13B80F50297}"/>
                </a:ext>
              </a:extLst>
            </p:cNvPr>
            <p:cNvSpPr/>
            <p:nvPr/>
          </p:nvSpPr>
          <p:spPr>
            <a:xfrm flipH="1">
              <a:off x="8030892" y="5507954"/>
              <a:ext cx="177800" cy="231735"/>
            </a:xfrm>
            <a:prstGeom prst="rightArrow">
              <a:avLst/>
            </a:prstGeom>
            <a:solidFill>
              <a:srgbClr val="FFFF00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3288ECB-69C5-4AC8-92A1-992FFCA4EA68}"/>
                </a:ext>
              </a:extLst>
            </p:cNvPr>
            <p:cNvSpPr/>
            <p:nvPr/>
          </p:nvSpPr>
          <p:spPr>
            <a:xfrm>
              <a:off x="8193385" y="5188174"/>
              <a:ext cx="818230" cy="388700"/>
            </a:xfrm>
            <a:prstGeom prst="rect">
              <a:avLst/>
            </a:prstGeom>
            <a:solidFill>
              <a:srgbClr val="92D050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Sensing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7230410-F931-4333-93DD-50E631B29002}"/>
              </a:ext>
            </a:extLst>
          </p:cNvPr>
          <p:cNvSpPr/>
          <p:nvPr/>
        </p:nvSpPr>
        <p:spPr>
          <a:xfrm>
            <a:off x="5473367" y="820306"/>
            <a:ext cx="3616582" cy="1901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POKA YOKE WORKING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2037-F35B-42D0-9D7C-A38DFFF6E27F}"/>
              </a:ext>
            </a:extLst>
          </p:cNvPr>
          <p:cNvSpPr/>
          <p:nvPr/>
        </p:nvSpPr>
        <p:spPr>
          <a:xfrm>
            <a:off x="2673255" y="3256694"/>
            <a:ext cx="1223895" cy="40277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Only Spline Inspection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F5A493-8E5C-4BC7-B5D7-5D3C20C524B9}"/>
              </a:ext>
            </a:extLst>
          </p:cNvPr>
          <p:cNvSpPr/>
          <p:nvPr/>
        </p:nvSpPr>
        <p:spPr>
          <a:xfrm>
            <a:off x="4098282" y="3267447"/>
            <a:ext cx="1223892" cy="37849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Miss </a:t>
            </a:r>
            <a:r>
              <a:rPr lang="en-US" sz="9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Poka</a:t>
            </a: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Yoke Added</a:t>
            </a:r>
          </a:p>
        </p:txBody>
      </p:sp>
      <p:sp>
        <p:nvSpPr>
          <p:cNvPr id="7175" name="Rectangle 7174">
            <a:extLst>
              <a:ext uri="{FF2B5EF4-FFF2-40B4-BE49-F238E27FC236}">
                <a16:creationId xmlns:a16="http://schemas.microsoft.com/office/drawing/2014/main" id="{673460C5-2B80-471A-B047-CE22938C1A58}"/>
              </a:ext>
            </a:extLst>
          </p:cNvPr>
          <p:cNvSpPr/>
          <p:nvPr/>
        </p:nvSpPr>
        <p:spPr>
          <a:xfrm>
            <a:off x="1390039" y="3957712"/>
            <a:ext cx="1233044" cy="183004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C05B7C7-FCBC-4BE9-B1F6-09F6B0E9A331}"/>
              </a:ext>
            </a:extLst>
          </p:cNvPr>
          <p:cNvSpPr/>
          <p:nvPr/>
        </p:nvSpPr>
        <p:spPr>
          <a:xfrm rot="5400000">
            <a:off x="1889355" y="4747848"/>
            <a:ext cx="128016" cy="658156"/>
          </a:xfrm>
          <a:prstGeom prst="roundRect">
            <a:avLst/>
          </a:prstGeom>
          <a:pattFill prst="wdDnDiag">
            <a:fgClr>
              <a:srgbClr val="002060"/>
            </a:fgClr>
            <a:bgClr>
              <a:schemeClr val="bg1"/>
            </a:bgClr>
          </a:pattFill>
          <a:ln w="952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7178" name="Group 7177">
            <a:extLst>
              <a:ext uri="{FF2B5EF4-FFF2-40B4-BE49-F238E27FC236}">
                <a16:creationId xmlns:a16="http://schemas.microsoft.com/office/drawing/2014/main" id="{08DAFEFC-CEF3-443D-99C9-410DF91AF185}"/>
              </a:ext>
            </a:extLst>
          </p:cNvPr>
          <p:cNvGrpSpPr/>
          <p:nvPr/>
        </p:nvGrpSpPr>
        <p:grpSpPr>
          <a:xfrm rot="5400000">
            <a:off x="1542240" y="4395069"/>
            <a:ext cx="822247" cy="236606"/>
            <a:chOff x="3153888" y="4623234"/>
            <a:chExt cx="1017458" cy="29277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2157B3E-298D-4755-8AD2-E4C6D37B6979}"/>
                </a:ext>
              </a:extLst>
            </p:cNvPr>
            <p:cNvGrpSpPr/>
            <p:nvPr/>
          </p:nvGrpSpPr>
          <p:grpSpPr>
            <a:xfrm>
              <a:off x="3153888" y="4623234"/>
              <a:ext cx="1017458" cy="292779"/>
              <a:chOff x="623101" y="3920062"/>
              <a:chExt cx="2874799" cy="627816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B4D18DB1-0595-49D8-9AD5-613BDD48227B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6" name="Rectangle: Top Corners Snipped 65">
                <a:extLst>
                  <a:ext uri="{FF2B5EF4-FFF2-40B4-BE49-F238E27FC236}">
                    <a16:creationId xmlns:a16="http://schemas.microsoft.com/office/drawing/2014/main" id="{2E81DB03-17D3-4D83-86E3-9A22A2F00321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6570D990-F73F-4214-8AEA-9FB06D69353E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82EB2BEC-CDE3-4B4C-B161-E72CB25E63DD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9" name="Rectangle: Top Corners Snipped 68">
                <a:extLst>
                  <a:ext uri="{FF2B5EF4-FFF2-40B4-BE49-F238E27FC236}">
                    <a16:creationId xmlns:a16="http://schemas.microsoft.com/office/drawing/2014/main" id="{74359711-CA23-4DB8-B794-E97D81770395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1A123C9-D926-40B2-AE4C-E94B2C59BF62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149CA422-0245-4E97-803D-F8DF5CA43846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62046F90-A615-42BD-8D50-F8E763E33A41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E47796F-8C60-4998-943A-7CF67E7F9E51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4D3D95F7-5F37-438E-9CA8-BB07D700A5D3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CEB5EC38-69A2-4D28-AD16-E2218F62E61B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3D41AFAD-6498-4340-9236-C38FA4F1586A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501BB225-D37B-4F99-9C36-DC98C53C11E0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EAD31D6-4B90-4EA5-A435-A8FD227F16D7}"/>
                </a:ext>
              </a:extLst>
            </p:cNvPr>
            <p:cNvCxnSpPr/>
            <p:nvPr/>
          </p:nvCxnSpPr>
          <p:spPr bwMode="auto">
            <a:xfrm>
              <a:off x="3166780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2731BAC-7936-4DC4-A5A6-BE6F73038075}"/>
                </a:ext>
              </a:extLst>
            </p:cNvPr>
            <p:cNvCxnSpPr/>
            <p:nvPr/>
          </p:nvCxnSpPr>
          <p:spPr bwMode="auto">
            <a:xfrm>
              <a:off x="3214878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CE6B1F-F7CF-442D-A5C7-87C87662F3D7}"/>
                </a:ext>
              </a:extLst>
            </p:cNvPr>
            <p:cNvCxnSpPr/>
            <p:nvPr/>
          </p:nvCxnSpPr>
          <p:spPr bwMode="auto">
            <a:xfrm>
              <a:off x="3193097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CACFA4-7632-4D45-BA5E-46E24F835176}"/>
                </a:ext>
              </a:extLst>
            </p:cNvPr>
            <p:cNvCxnSpPr/>
            <p:nvPr/>
          </p:nvCxnSpPr>
          <p:spPr bwMode="auto">
            <a:xfrm>
              <a:off x="3247038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60043F-DE4A-4EC9-B3DB-57F2D74D58C9}"/>
                </a:ext>
              </a:extLst>
            </p:cNvPr>
            <p:cNvCxnSpPr/>
            <p:nvPr/>
          </p:nvCxnSpPr>
          <p:spPr bwMode="auto">
            <a:xfrm>
              <a:off x="3272952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FA4623C9-74BF-4252-940C-14B74DDAAF79}"/>
              </a:ext>
            </a:extLst>
          </p:cNvPr>
          <p:cNvSpPr/>
          <p:nvPr/>
        </p:nvSpPr>
        <p:spPr>
          <a:xfrm>
            <a:off x="1718413" y="5143474"/>
            <a:ext cx="469900" cy="5110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D3923A-BB82-4A23-B38A-75118092E543}"/>
              </a:ext>
            </a:extLst>
          </p:cNvPr>
          <p:cNvSpPr/>
          <p:nvPr/>
        </p:nvSpPr>
        <p:spPr>
          <a:xfrm>
            <a:off x="1732403" y="4017549"/>
            <a:ext cx="441920" cy="5110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7190" name="Group 7189">
            <a:extLst>
              <a:ext uri="{FF2B5EF4-FFF2-40B4-BE49-F238E27FC236}">
                <a16:creationId xmlns:a16="http://schemas.microsoft.com/office/drawing/2014/main" id="{DBEAFD2C-2029-4DDA-8F30-409D65F45869}"/>
              </a:ext>
            </a:extLst>
          </p:cNvPr>
          <p:cNvGrpSpPr/>
          <p:nvPr/>
        </p:nvGrpSpPr>
        <p:grpSpPr>
          <a:xfrm>
            <a:off x="584422" y="4348259"/>
            <a:ext cx="236606" cy="822247"/>
            <a:chOff x="584422" y="4224428"/>
            <a:chExt cx="236606" cy="82224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D015BBF-6DF3-42E9-B89D-D6063E8F8AD6}"/>
                </a:ext>
              </a:extLst>
            </p:cNvPr>
            <p:cNvGrpSpPr/>
            <p:nvPr/>
          </p:nvGrpSpPr>
          <p:grpSpPr>
            <a:xfrm rot="5400000" flipH="1">
              <a:off x="698952" y="4938866"/>
              <a:ext cx="120147" cy="56245"/>
              <a:chOff x="245269" y="3938588"/>
              <a:chExt cx="202433" cy="45719"/>
            </a:xfrm>
          </p:grpSpPr>
          <p:sp>
            <p:nvSpPr>
              <p:cNvPr id="127" name="Isosceles Triangle 126">
                <a:extLst>
                  <a:ext uri="{FF2B5EF4-FFF2-40B4-BE49-F238E27FC236}">
                    <a16:creationId xmlns:a16="http://schemas.microsoft.com/office/drawing/2014/main" id="{ECD23267-ADBC-449C-830A-5CC8F91C24D6}"/>
                  </a:ext>
                </a:extLst>
              </p:cNvPr>
              <p:cNvSpPr/>
              <p:nvPr/>
            </p:nvSpPr>
            <p:spPr>
              <a:xfrm>
                <a:off x="245269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A74772F1-8040-46C4-8333-4559A6CEE72A}"/>
                  </a:ext>
                </a:extLst>
              </p:cNvPr>
              <p:cNvSpPr/>
              <p:nvPr/>
            </p:nvSpPr>
            <p:spPr>
              <a:xfrm>
                <a:off x="295275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9" name="Isosceles Triangle 128">
                <a:extLst>
                  <a:ext uri="{FF2B5EF4-FFF2-40B4-BE49-F238E27FC236}">
                    <a16:creationId xmlns:a16="http://schemas.microsoft.com/office/drawing/2014/main" id="{3B7D5B06-00E1-49B5-A375-66246BA2F1F8}"/>
                  </a:ext>
                </a:extLst>
              </p:cNvPr>
              <p:cNvSpPr/>
              <p:nvPr/>
            </p:nvSpPr>
            <p:spPr>
              <a:xfrm>
                <a:off x="344299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30" name="Isosceles Triangle 129">
                <a:extLst>
                  <a:ext uri="{FF2B5EF4-FFF2-40B4-BE49-F238E27FC236}">
                    <a16:creationId xmlns:a16="http://schemas.microsoft.com/office/drawing/2014/main" id="{6886454F-7728-48E7-9BE0-9CCE768A402B}"/>
                  </a:ext>
                </a:extLst>
              </p:cNvPr>
              <p:cNvSpPr/>
              <p:nvPr/>
            </p:nvSpPr>
            <p:spPr>
              <a:xfrm>
                <a:off x="397696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7189" name="Group 7188">
              <a:extLst>
                <a:ext uri="{FF2B5EF4-FFF2-40B4-BE49-F238E27FC236}">
                  <a16:creationId xmlns:a16="http://schemas.microsoft.com/office/drawing/2014/main" id="{4E92C660-2707-41AE-AB4D-CB2869590EFA}"/>
                </a:ext>
              </a:extLst>
            </p:cNvPr>
            <p:cNvGrpSpPr/>
            <p:nvPr/>
          </p:nvGrpSpPr>
          <p:grpSpPr>
            <a:xfrm rot="16200000">
              <a:off x="582319" y="4938867"/>
              <a:ext cx="120147" cy="56245"/>
              <a:chOff x="245269" y="3938588"/>
              <a:chExt cx="202433" cy="45719"/>
            </a:xfrm>
          </p:grpSpPr>
          <p:sp>
            <p:nvSpPr>
              <p:cNvPr id="7188" name="Isosceles Triangle 7187">
                <a:extLst>
                  <a:ext uri="{FF2B5EF4-FFF2-40B4-BE49-F238E27FC236}">
                    <a16:creationId xmlns:a16="http://schemas.microsoft.com/office/drawing/2014/main" id="{553E4862-677E-4C72-A4E8-6928954194C6}"/>
                  </a:ext>
                </a:extLst>
              </p:cNvPr>
              <p:cNvSpPr/>
              <p:nvPr/>
            </p:nvSpPr>
            <p:spPr>
              <a:xfrm>
                <a:off x="245269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7" name="Isosceles Triangle 116">
                <a:extLst>
                  <a:ext uri="{FF2B5EF4-FFF2-40B4-BE49-F238E27FC236}">
                    <a16:creationId xmlns:a16="http://schemas.microsoft.com/office/drawing/2014/main" id="{2A01440A-CBBF-442F-9607-5655CC6D2EB6}"/>
                  </a:ext>
                </a:extLst>
              </p:cNvPr>
              <p:cNvSpPr/>
              <p:nvPr/>
            </p:nvSpPr>
            <p:spPr>
              <a:xfrm>
                <a:off x="295275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8" name="Isosceles Triangle 117">
                <a:extLst>
                  <a:ext uri="{FF2B5EF4-FFF2-40B4-BE49-F238E27FC236}">
                    <a16:creationId xmlns:a16="http://schemas.microsoft.com/office/drawing/2014/main" id="{353BF1A8-FDF6-48D4-A5C1-BB5CD73164E4}"/>
                  </a:ext>
                </a:extLst>
              </p:cNvPr>
              <p:cNvSpPr/>
              <p:nvPr/>
            </p:nvSpPr>
            <p:spPr>
              <a:xfrm>
                <a:off x="344299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2EABF8D3-B52E-4E53-BD3D-A0DBE24D4D7C}"/>
                  </a:ext>
                </a:extLst>
              </p:cNvPr>
              <p:cNvSpPr/>
              <p:nvPr/>
            </p:nvSpPr>
            <p:spPr>
              <a:xfrm>
                <a:off x="397696" y="3938588"/>
                <a:ext cx="50006" cy="45719"/>
              </a:xfrm>
              <a:prstGeom prst="triangle">
                <a:avLst/>
              </a:prstGeom>
              <a:ln w="63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B6E6E71-9E2D-4883-8CB2-59499E9A121F}"/>
                </a:ext>
              </a:extLst>
            </p:cNvPr>
            <p:cNvGrpSpPr/>
            <p:nvPr/>
          </p:nvGrpSpPr>
          <p:grpSpPr>
            <a:xfrm rot="16200000" flipV="1">
              <a:off x="291601" y="4517249"/>
              <a:ext cx="822247" cy="236606"/>
              <a:chOff x="3153888" y="4623234"/>
              <a:chExt cx="1017458" cy="292779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DBDF4195-6083-4108-95F5-3AEA926BD688}"/>
                  </a:ext>
                </a:extLst>
              </p:cNvPr>
              <p:cNvGrpSpPr/>
              <p:nvPr/>
            </p:nvGrpSpPr>
            <p:grpSpPr>
              <a:xfrm>
                <a:off x="3153888" y="4623234"/>
                <a:ext cx="1017458" cy="292779"/>
                <a:chOff x="623101" y="3920062"/>
                <a:chExt cx="2874799" cy="627816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B9632620-E644-47A0-B13E-CC44D7FCD388}"/>
                    </a:ext>
                  </a:extLst>
                </p:cNvPr>
                <p:cNvSpPr/>
                <p:nvPr/>
              </p:nvSpPr>
              <p:spPr>
                <a:xfrm>
                  <a:off x="2598811" y="4016917"/>
                  <a:ext cx="349858" cy="43410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0" name="Rectangle: Top Corners Snipped 89">
                  <a:extLst>
                    <a:ext uri="{FF2B5EF4-FFF2-40B4-BE49-F238E27FC236}">
                      <a16:creationId xmlns:a16="http://schemas.microsoft.com/office/drawing/2014/main" id="{D0CE5A17-9187-44AC-905E-DD6756C96C41}"/>
                    </a:ext>
                  </a:extLst>
                </p:cNvPr>
                <p:cNvSpPr/>
                <p:nvPr/>
              </p:nvSpPr>
              <p:spPr>
                <a:xfrm rot="5400000" flipH="1">
                  <a:off x="2159140" y="4059041"/>
                  <a:ext cx="627815" cy="349857"/>
                </a:xfrm>
                <a:prstGeom prst="snip2SameRect">
                  <a:avLst>
                    <a:gd name="adj1" fmla="val 25438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1" name="Rectangle: Rounded Corners 90">
                  <a:extLst>
                    <a:ext uri="{FF2B5EF4-FFF2-40B4-BE49-F238E27FC236}">
                      <a16:creationId xmlns:a16="http://schemas.microsoft.com/office/drawing/2014/main" id="{43B26CF7-A805-4E17-BB13-AA33ACC649A3}"/>
                    </a:ext>
                  </a:extLst>
                </p:cNvPr>
                <p:cNvSpPr/>
                <p:nvPr/>
              </p:nvSpPr>
              <p:spPr>
                <a:xfrm>
                  <a:off x="623101" y="4064291"/>
                  <a:ext cx="690401" cy="339359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05CFA4CE-2744-4827-B34E-F7FAD27F13BA}"/>
                    </a:ext>
                  </a:extLst>
                </p:cNvPr>
                <p:cNvSpPr/>
                <p:nvPr/>
              </p:nvSpPr>
              <p:spPr>
                <a:xfrm>
                  <a:off x="1106383" y="4016917"/>
                  <a:ext cx="1016578" cy="434106"/>
                </a:xfrm>
                <a:prstGeom prst="roundRect">
                  <a:avLst>
                    <a:gd name="adj" fmla="val 11299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3" name="Rectangle: Top Corners Snipped 92">
                  <a:extLst>
                    <a:ext uri="{FF2B5EF4-FFF2-40B4-BE49-F238E27FC236}">
                      <a16:creationId xmlns:a16="http://schemas.microsoft.com/office/drawing/2014/main" id="{842D0248-5E9C-4046-8994-5B35E2B63145}"/>
                    </a:ext>
                  </a:extLst>
                </p:cNvPr>
                <p:cNvSpPr/>
                <p:nvPr/>
              </p:nvSpPr>
              <p:spPr>
                <a:xfrm rot="16200000">
                  <a:off x="1869425" y="4141734"/>
                  <a:ext cx="627815" cy="184474"/>
                </a:xfrm>
                <a:prstGeom prst="snip2SameRect">
                  <a:avLst>
                    <a:gd name="adj1" fmla="val 47420"/>
                    <a:gd name="adj2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219C831-7DC9-46DF-8AFA-DD40348AEA99}"/>
                    </a:ext>
                  </a:extLst>
                </p:cNvPr>
                <p:cNvSpPr/>
                <p:nvPr/>
              </p:nvSpPr>
              <p:spPr>
                <a:xfrm>
                  <a:off x="2197855" y="3920063"/>
                  <a:ext cx="349858" cy="62781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B31EDD5A-DFE0-4259-8CD5-030BC32CCD2A}"/>
                    </a:ext>
                  </a:extLst>
                </p:cNvPr>
                <p:cNvSpPr/>
                <p:nvPr/>
              </p:nvSpPr>
              <p:spPr>
                <a:xfrm>
                  <a:off x="2948669" y="4060692"/>
                  <a:ext cx="349858" cy="3465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5B15A477-F330-4799-94BD-E702757B8A7C}"/>
                    </a:ext>
                  </a:extLst>
                </p:cNvPr>
                <p:cNvSpPr/>
                <p:nvPr/>
              </p:nvSpPr>
              <p:spPr>
                <a:xfrm>
                  <a:off x="3298529" y="4088983"/>
                  <a:ext cx="199371" cy="2899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2E11704-0035-4509-BF4B-638DE5271553}"/>
                    </a:ext>
                  </a:extLst>
                </p:cNvPr>
                <p:cNvGrpSpPr/>
                <p:nvPr/>
              </p:nvGrpSpPr>
              <p:grpSpPr>
                <a:xfrm>
                  <a:off x="1108399" y="4066808"/>
                  <a:ext cx="822108" cy="334325"/>
                  <a:chOff x="3556386" y="4954769"/>
                  <a:chExt cx="822960" cy="305070"/>
                </a:xfrm>
              </p:grpSpPr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59AC82C0-1107-4932-9BA4-0958BD6CC1FF}"/>
                      </a:ext>
                    </a:extLst>
                  </p:cNvPr>
                  <p:cNvSpPr/>
                  <p:nvPr/>
                </p:nvSpPr>
                <p:spPr>
                  <a:xfrm>
                    <a:off x="3556386" y="495476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31F5AFE5-E618-44CC-9707-933292CBA26B}"/>
                      </a:ext>
                    </a:extLst>
                  </p:cNvPr>
                  <p:cNvSpPr/>
                  <p:nvPr/>
                </p:nvSpPr>
                <p:spPr>
                  <a:xfrm>
                    <a:off x="3556386" y="5043789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00" name="Rectangle: Rounded Corners 99">
                    <a:extLst>
                      <a:ext uri="{FF2B5EF4-FFF2-40B4-BE49-F238E27FC236}">
                        <a16:creationId xmlns:a16="http://schemas.microsoft.com/office/drawing/2014/main" id="{05557A56-78BD-4B59-804A-667E4F1557F2}"/>
                      </a:ext>
                    </a:extLst>
                  </p:cNvPr>
                  <p:cNvSpPr/>
                  <p:nvPr/>
                </p:nvSpPr>
                <p:spPr>
                  <a:xfrm>
                    <a:off x="3556386" y="5125173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EB30BB2F-89BF-4817-B997-ABAD7053531D}"/>
                      </a:ext>
                    </a:extLst>
                  </p:cNvPr>
                  <p:cNvSpPr/>
                  <p:nvPr/>
                </p:nvSpPr>
                <p:spPr>
                  <a:xfrm>
                    <a:off x="3556386" y="5214120"/>
                    <a:ext cx="822960" cy="4571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>
                      <a:latin typeface="Meiryo" panose="020B0604030504040204" pitchFamily="34" charset="-128"/>
                      <a:ea typeface="Meiryo" panose="020B0604030504040204" pitchFamily="34" charset="-128"/>
                      <a:cs typeface="Meiryo" panose="020B0604030504040204" pitchFamily="34" charset="-128"/>
                    </a:endParaRPr>
                  </a:p>
                </p:txBody>
              </p:sp>
            </p:grp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A794C4D-D934-4DBC-98BC-97DFB96606F4}"/>
                  </a:ext>
                </a:extLst>
              </p:cNvPr>
              <p:cNvCxnSpPr/>
              <p:nvPr/>
            </p:nvCxnSpPr>
            <p:spPr bwMode="auto">
              <a:xfrm>
                <a:off x="3166780" y="4697633"/>
                <a:ext cx="56544" cy="147080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EC9D2C9-ACF1-40FE-8A82-EB502B11BFB6}"/>
                  </a:ext>
                </a:extLst>
              </p:cNvPr>
              <p:cNvCxnSpPr/>
              <p:nvPr/>
            </p:nvCxnSpPr>
            <p:spPr bwMode="auto">
              <a:xfrm>
                <a:off x="3214878" y="4697633"/>
                <a:ext cx="56544" cy="147080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A65CF2B-24C8-4487-97DE-4EB080AE08EF}"/>
                  </a:ext>
                </a:extLst>
              </p:cNvPr>
              <p:cNvCxnSpPr/>
              <p:nvPr/>
            </p:nvCxnSpPr>
            <p:spPr bwMode="auto">
              <a:xfrm>
                <a:off x="3193097" y="4697633"/>
                <a:ext cx="56544" cy="147080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6C1EC8D-B390-4F51-80F3-D2B72EF84200}"/>
                  </a:ext>
                </a:extLst>
              </p:cNvPr>
              <p:cNvCxnSpPr/>
              <p:nvPr/>
            </p:nvCxnSpPr>
            <p:spPr bwMode="auto">
              <a:xfrm>
                <a:off x="3247038" y="4697633"/>
                <a:ext cx="56544" cy="147080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7D98B6B-511F-4B66-A316-0C3E5F4C8472}"/>
                  </a:ext>
                </a:extLst>
              </p:cNvPr>
              <p:cNvCxnSpPr/>
              <p:nvPr/>
            </p:nvCxnSpPr>
            <p:spPr bwMode="auto">
              <a:xfrm>
                <a:off x="3272952" y="4697633"/>
                <a:ext cx="56544" cy="147080"/>
              </a:xfrm>
              <a:prstGeom prst="line">
                <a:avLst/>
              </a:prstGeom>
              <a:ln w="952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97ED5176-9FBF-422E-957B-774E0392C54D}"/>
              </a:ext>
            </a:extLst>
          </p:cNvPr>
          <p:cNvGrpSpPr/>
          <p:nvPr/>
        </p:nvGrpSpPr>
        <p:grpSpPr>
          <a:xfrm>
            <a:off x="663394" y="5317696"/>
            <a:ext cx="88351" cy="242294"/>
            <a:chOff x="663394" y="5317696"/>
            <a:chExt cx="88351" cy="242294"/>
          </a:xfrm>
        </p:grpSpPr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8FA3E157-9DAB-4814-8FA0-71EA45D4FB98}"/>
                </a:ext>
              </a:extLst>
            </p:cNvPr>
            <p:cNvSpPr/>
            <p:nvPr/>
          </p:nvSpPr>
          <p:spPr>
            <a:xfrm>
              <a:off x="663394" y="5317696"/>
              <a:ext cx="88351" cy="24229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F8A5B9C-D13C-4F96-889C-C44F2E87B48E}"/>
                </a:ext>
              </a:extLst>
            </p:cNvPr>
            <p:cNvSpPr/>
            <p:nvPr/>
          </p:nvSpPr>
          <p:spPr>
            <a:xfrm>
              <a:off x="665753" y="5482105"/>
              <a:ext cx="81229" cy="45719"/>
            </a:xfrm>
            <a:prstGeom prst="rect">
              <a:avLst/>
            </a:prstGeom>
            <a:solidFill>
              <a:srgbClr val="92D050"/>
            </a:solidFill>
            <a:ln w="6350">
              <a:solidFill>
                <a:schemeClr val="tx2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7193" name="Arrow: Down 7192">
            <a:extLst>
              <a:ext uri="{FF2B5EF4-FFF2-40B4-BE49-F238E27FC236}">
                <a16:creationId xmlns:a16="http://schemas.microsoft.com/office/drawing/2014/main" id="{C3823AF9-DC3A-409B-BD90-054B914E3D89}"/>
              </a:ext>
            </a:extLst>
          </p:cNvPr>
          <p:cNvSpPr/>
          <p:nvPr/>
        </p:nvSpPr>
        <p:spPr>
          <a:xfrm>
            <a:off x="1863419" y="4117080"/>
            <a:ext cx="197636" cy="308015"/>
          </a:xfrm>
          <a:prstGeom prst="downArrow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92F4074-AE5B-4CE1-9944-E7D0B318E6D1}"/>
              </a:ext>
            </a:extLst>
          </p:cNvPr>
          <p:cNvSpPr/>
          <p:nvPr/>
        </p:nvSpPr>
        <p:spPr>
          <a:xfrm>
            <a:off x="3304066" y="4148024"/>
            <a:ext cx="710529" cy="1483759"/>
          </a:xfrm>
          <a:custGeom>
            <a:avLst/>
            <a:gdLst>
              <a:gd name="connsiteX0" fmla="*/ 0 w 687990"/>
              <a:gd name="connsiteY0" fmla="*/ 1309688 h 1483759"/>
              <a:gd name="connsiteX1" fmla="*/ 100013 w 687990"/>
              <a:gd name="connsiteY1" fmla="*/ 1466850 h 1483759"/>
              <a:gd name="connsiteX2" fmla="*/ 309563 w 687990"/>
              <a:gd name="connsiteY2" fmla="*/ 1452563 h 1483759"/>
              <a:gd name="connsiteX3" fmla="*/ 452438 w 687990"/>
              <a:gd name="connsiteY3" fmla="*/ 1228725 h 1483759"/>
              <a:gd name="connsiteX4" fmla="*/ 504825 w 687990"/>
              <a:gd name="connsiteY4" fmla="*/ 361950 h 1483759"/>
              <a:gd name="connsiteX5" fmla="*/ 685800 w 687990"/>
              <a:gd name="connsiteY5" fmla="*/ 0 h 1483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990" h="1483759">
                <a:moveTo>
                  <a:pt x="0" y="1309688"/>
                </a:moveTo>
                <a:cubicBezTo>
                  <a:pt x="24209" y="1376363"/>
                  <a:pt x="48419" y="1443038"/>
                  <a:pt x="100013" y="1466850"/>
                </a:cubicBezTo>
                <a:cubicBezTo>
                  <a:pt x="151607" y="1490662"/>
                  <a:pt x="250826" y="1492250"/>
                  <a:pt x="309563" y="1452563"/>
                </a:cubicBezTo>
                <a:cubicBezTo>
                  <a:pt x="368300" y="1412876"/>
                  <a:pt x="419894" y="1410494"/>
                  <a:pt x="452438" y="1228725"/>
                </a:cubicBezTo>
                <a:cubicBezTo>
                  <a:pt x="484982" y="1046956"/>
                  <a:pt x="465931" y="566737"/>
                  <a:pt x="504825" y="361950"/>
                </a:cubicBezTo>
                <a:cubicBezTo>
                  <a:pt x="543719" y="157163"/>
                  <a:pt x="708819" y="57944"/>
                  <a:pt x="685800" y="0"/>
                </a:cubicBez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473029C-2C3F-48E8-AEEB-310C84CF505A}"/>
              </a:ext>
            </a:extLst>
          </p:cNvPr>
          <p:cNvGrpSpPr/>
          <p:nvPr/>
        </p:nvGrpSpPr>
        <p:grpSpPr>
          <a:xfrm>
            <a:off x="3131157" y="5162390"/>
            <a:ext cx="360617" cy="256032"/>
            <a:chOff x="123825" y="4299717"/>
            <a:chExt cx="546867" cy="560244"/>
          </a:xfrm>
          <a:pattFill prst="dkUpDiag">
            <a:fgClr>
              <a:srgbClr val="002060"/>
            </a:fgClr>
            <a:bgClr>
              <a:schemeClr val="bg1"/>
            </a:bgClr>
          </a:pattFill>
        </p:grpSpPr>
        <p:sp>
          <p:nvSpPr>
            <p:cNvPr id="137" name="L-Shape 136">
              <a:extLst>
                <a:ext uri="{FF2B5EF4-FFF2-40B4-BE49-F238E27FC236}">
                  <a16:creationId xmlns:a16="http://schemas.microsoft.com/office/drawing/2014/main" id="{B91E634F-A7A7-4846-93EC-A9334F7CEF04}"/>
                </a:ext>
              </a:extLst>
            </p:cNvPr>
            <p:cNvSpPr/>
            <p:nvPr/>
          </p:nvSpPr>
          <p:spPr>
            <a:xfrm>
              <a:off x="123825" y="4299717"/>
              <a:ext cx="270465" cy="560244"/>
            </a:xfrm>
            <a:prstGeom prst="corner">
              <a:avLst>
                <a:gd name="adj1" fmla="val 50000"/>
                <a:gd name="adj2" fmla="val 27303"/>
              </a:avLst>
            </a:prstGeom>
            <a:grp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8" name="L-Shape 137">
              <a:extLst>
                <a:ext uri="{FF2B5EF4-FFF2-40B4-BE49-F238E27FC236}">
                  <a16:creationId xmlns:a16="http://schemas.microsoft.com/office/drawing/2014/main" id="{209B1D2D-46D5-4FAF-891A-E7E62C051B96}"/>
                </a:ext>
              </a:extLst>
            </p:cNvPr>
            <p:cNvSpPr/>
            <p:nvPr/>
          </p:nvSpPr>
          <p:spPr>
            <a:xfrm flipH="1">
              <a:off x="400227" y="4299717"/>
              <a:ext cx="270465" cy="560244"/>
            </a:xfrm>
            <a:prstGeom prst="corner">
              <a:avLst>
                <a:gd name="adj1" fmla="val 50000"/>
                <a:gd name="adj2" fmla="val 27302"/>
              </a:avLst>
            </a:prstGeom>
            <a:grp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8DEB91F-A6B7-43C3-AF36-9A5B1655F7B9}"/>
              </a:ext>
            </a:extLst>
          </p:cNvPr>
          <p:cNvSpPr/>
          <p:nvPr/>
        </p:nvSpPr>
        <p:spPr>
          <a:xfrm>
            <a:off x="3980572" y="3954924"/>
            <a:ext cx="1233044" cy="183004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1832F4B6-169A-4C77-9B6D-A0C44B714D74}"/>
              </a:ext>
            </a:extLst>
          </p:cNvPr>
          <p:cNvSpPr/>
          <p:nvPr/>
        </p:nvSpPr>
        <p:spPr>
          <a:xfrm rot="5400000">
            <a:off x="4479888" y="4745060"/>
            <a:ext cx="128016" cy="658156"/>
          </a:xfrm>
          <a:prstGeom prst="roundRect">
            <a:avLst/>
          </a:prstGeom>
          <a:pattFill prst="wdDnDiag">
            <a:fgClr>
              <a:srgbClr val="002060"/>
            </a:fgClr>
            <a:bgClr>
              <a:schemeClr val="bg1"/>
            </a:bgClr>
          </a:pattFill>
          <a:ln w="952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E11D32C-38E3-4AA1-A639-3503F672CCDD}"/>
              </a:ext>
            </a:extLst>
          </p:cNvPr>
          <p:cNvGrpSpPr/>
          <p:nvPr/>
        </p:nvGrpSpPr>
        <p:grpSpPr>
          <a:xfrm rot="5400000">
            <a:off x="4132773" y="4392281"/>
            <a:ext cx="822247" cy="236606"/>
            <a:chOff x="3153888" y="4623234"/>
            <a:chExt cx="1017458" cy="29277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A3B8BBC-C479-452B-B358-DA54D0A73E4E}"/>
                </a:ext>
              </a:extLst>
            </p:cNvPr>
            <p:cNvGrpSpPr/>
            <p:nvPr/>
          </p:nvGrpSpPr>
          <p:grpSpPr>
            <a:xfrm>
              <a:off x="3153888" y="4623234"/>
              <a:ext cx="1017458" cy="292779"/>
              <a:chOff x="623101" y="3920062"/>
              <a:chExt cx="2874799" cy="627816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E34D0BD-CD74-4A54-83B1-ABA55E451BD7}"/>
                  </a:ext>
                </a:extLst>
              </p:cNvPr>
              <p:cNvSpPr/>
              <p:nvPr/>
            </p:nvSpPr>
            <p:spPr>
              <a:xfrm>
                <a:off x="2598811" y="4016917"/>
                <a:ext cx="349858" cy="43410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49" name="Rectangle: Top Corners Snipped 148">
                <a:extLst>
                  <a:ext uri="{FF2B5EF4-FFF2-40B4-BE49-F238E27FC236}">
                    <a16:creationId xmlns:a16="http://schemas.microsoft.com/office/drawing/2014/main" id="{123CD065-E59E-4303-8EEB-F3697A628AD5}"/>
                  </a:ext>
                </a:extLst>
              </p:cNvPr>
              <p:cNvSpPr/>
              <p:nvPr/>
            </p:nvSpPr>
            <p:spPr>
              <a:xfrm rot="5400000" flipH="1">
                <a:off x="2159140" y="4059041"/>
                <a:ext cx="627815" cy="349857"/>
              </a:xfrm>
              <a:prstGeom prst="snip2SameRect">
                <a:avLst>
                  <a:gd name="adj1" fmla="val 25438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0D66C95D-8A9A-4E31-BE13-015972F7D18D}"/>
                  </a:ext>
                </a:extLst>
              </p:cNvPr>
              <p:cNvSpPr/>
              <p:nvPr/>
            </p:nvSpPr>
            <p:spPr>
              <a:xfrm>
                <a:off x="623101" y="4064291"/>
                <a:ext cx="690401" cy="339359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531D9B7A-15AB-4CFA-A937-59451A1C126F}"/>
                  </a:ext>
                </a:extLst>
              </p:cNvPr>
              <p:cNvSpPr/>
              <p:nvPr/>
            </p:nvSpPr>
            <p:spPr>
              <a:xfrm>
                <a:off x="1106383" y="4016917"/>
                <a:ext cx="1016578" cy="434106"/>
              </a:xfrm>
              <a:prstGeom prst="roundRect">
                <a:avLst>
                  <a:gd name="adj" fmla="val 11299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2" name="Rectangle: Top Corners Snipped 151">
                <a:extLst>
                  <a:ext uri="{FF2B5EF4-FFF2-40B4-BE49-F238E27FC236}">
                    <a16:creationId xmlns:a16="http://schemas.microsoft.com/office/drawing/2014/main" id="{83CDC3DD-3139-4D44-B5F5-69A84D99BF39}"/>
                  </a:ext>
                </a:extLst>
              </p:cNvPr>
              <p:cNvSpPr/>
              <p:nvPr/>
            </p:nvSpPr>
            <p:spPr>
              <a:xfrm rot="16200000">
                <a:off x="1869425" y="4141734"/>
                <a:ext cx="627815" cy="184474"/>
              </a:xfrm>
              <a:prstGeom prst="snip2SameRect">
                <a:avLst>
                  <a:gd name="adj1" fmla="val 47420"/>
                  <a:gd name="adj2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FC0F825-8521-476A-93FD-EE4292C1D4D2}"/>
                  </a:ext>
                </a:extLst>
              </p:cNvPr>
              <p:cNvSpPr/>
              <p:nvPr/>
            </p:nvSpPr>
            <p:spPr>
              <a:xfrm>
                <a:off x="2197855" y="3920063"/>
                <a:ext cx="349858" cy="62781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C817D905-1B21-467E-B2A7-89C5E14D6CF1}"/>
                  </a:ext>
                </a:extLst>
              </p:cNvPr>
              <p:cNvSpPr/>
              <p:nvPr/>
            </p:nvSpPr>
            <p:spPr>
              <a:xfrm>
                <a:off x="2948669" y="4060692"/>
                <a:ext cx="349858" cy="3465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48231ABD-3DFA-42AD-88BF-B0540E7B0C27}"/>
                  </a:ext>
                </a:extLst>
              </p:cNvPr>
              <p:cNvSpPr/>
              <p:nvPr/>
            </p:nvSpPr>
            <p:spPr>
              <a:xfrm>
                <a:off x="3298529" y="4088983"/>
                <a:ext cx="199371" cy="28997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80A7E4B-CE0E-44C6-B70C-A93543A51D89}"/>
                  </a:ext>
                </a:extLst>
              </p:cNvPr>
              <p:cNvGrpSpPr/>
              <p:nvPr/>
            </p:nvGrpSpPr>
            <p:grpSpPr>
              <a:xfrm>
                <a:off x="1108399" y="4066808"/>
                <a:ext cx="822108" cy="334325"/>
                <a:chOff x="3556386" y="4954769"/>
                <a:chExt cx="822960" cy="30507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AD38D4E2-EFF4-4A76-9854-3B3E4EB929B0}"/>
                    </a:ext>
                  </a:extLst>
                </p:cNvPr>
                <p:cNvSpPr/>
                <p:nvPr/>
              </p:nvSpPr>
              <p:spPr>
                <a:xfrm>
                  <a:off x="3556386" y="495476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881C9C55-84E2-4801-830B-D5466AC2AEAB}"/>
                    </a:ext>
                  </a:extLst>
                </p:cNvPr>
                <p:cNvSpPr/>
                <p:nvPr/>
              </p:nvSpPr>
              <p:spPr>
                <a:xfrm>
                  <a:off x="3556386" y="5043789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86DC1AA5-666B-44E9-8963-05A0851CEC18}"/>
                    </a:ext>
                  </a:extLst>
                </p:cNvPr>
                <p:cNvSpPr/>
                <p:nvPr/>
              </p:nvSpPr>
              <p:spPr>
                <a:xfrm>
                  <a:off x="3556386" y="5125173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EB879D9F-8BFE-40E0-9CB7-7368A137CE2B}"/>
                    </a:ext>
                  </a:extLst>
                </p:cNvPr>
                <p:cNvSpPr/>
                <p:nvPr/>
              </p:nvSpPr>
              <p:spPr>
                <a:xfrm>
                  <a:off x="3556386" y="5214120"/>
                  <a:ext cx="822960" cy="4571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accent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endParaRPr>
                </a:p>
              </p:txBody>
            </p:sp>
          </p:grp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2ED02FA-CC9A-459A-B94B-DE6FA7B955CC}"/>
                </a:ext>
              </a:extLst>
            </p:cNvPr>
            <p:cNvCxnSpPr/>
            <p:nvPr/>
          </p:nvCxnSpPr>
          <p:spPr bwMode="auto">
            <a:xfrm>
              <a:off x="3166780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4D1DDA1-6200-4D5B-B711-873A02A2EAC6}"/>
                </a:ext>
              </a:extLst>
            </p:cNvPr>
            <p:cNvCxnSpPr/>
            <p:nvPr/>
          </p:nvCxnSpPr>
          <p:spPr bwMode="auto">
            <a:xfrm>
              <a:off x="3214878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301A4F-2E6C-4CD3-B293-D701A37B778A}"/>
                </a:ext>
              </a:extLst>
            </p:cNvPr>
            <p:cNvCxnSpPr/>
            <p:nvPr/>
          </p:nvCxnSpPr>
          <p:spPr bwMode="auto">
            <a:xfrm>
              <a:off x="3193097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188F0D4-FD9B-44A5-B35E-63652C7CF44F}"/>
                </a:ext>
              </a:extLst>
            </p:cNvPr>
            <p:cNvCxnSpPr/>
            <p:nvPr/>
          </p:nvCxnSpPr>
          <p:spPr bwMode="auto">
            <a:xfrm>
              <a:off x="3247038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6309D5F-2D3A-4754-BEBA-15AC75F36FB5}"/>
                </a:ext>
              </a:extLst>
            </p:cNvPr>
            <p:cNvCxnSpPr/>
            <p:nvPr/>
          </p:nvCxnSpPr>
          <p:spPr bwMode="auto">
            <a:xfrm>
              <a:off x="3272952" y="4697633"/>
              <a:ext cx="56544" cy="147080"/>
            </a:xfrm>
            <a:prstGeom prst="line">
              <a:avLst/>
            </a:prstGeom>
            <a:ln w="952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BA6C1DE-D69C-46D0-B247-9BB30927628A}"/>
              </a:ext>
            </a:extLst>
          </p:cNvPr>
          <p:cNvSpPr/>
          <p:nvPr/>
        </p:nvSpPr>
        <p:spPr>
          <a:xfrm>
            <a:off x="4322936" y="4014761"/>
            <a:ext cx="441920" cy="5110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424D6A-DEDC-4190-8A87-7B7D1D400DF4}"/>
              </a:ext>
            </a:extLst>
          </p:cNvPr>
          <p:cNvGrpSpPr/>
          <p:nvPr/>
        </p:nvGrpSpPr>
        <p:grpSpPr>
          <a:xfrm rot="16200000" flipV="1">
            <a:off x="2900343" y="4618262"/>
            <a:ext cx="822247" cy="236606"/>
            <a:chOff x="623101" y="3920062"/>
            <a:chExt cx="2874799" cy="627816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177B2D87-49B4-4E5C-A3BA-243129B0B9E8}"/>
                </a:ext>
              </a:extLst>
            </p:cNvPr>
            <p:cNvSpPr/>
            <p:nvPr/>
          </p:nvSpPr>
          <p:spPr>
            <a:xfrm>
              <a:off x="2598811" y="4016917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5" name="Rectangle: Top Corners Snipped 174">
              <a:extLst>
                <a:ext uri="{FF2B5EF4-FFF2-40B4-BE49-F238E27FC236}">
                  <a16:creationId xmlns:a16="http://schemas.microsoft.com/office/drawing/2014/main" id="{A43BCFB7-F30E-4963-9DC7-C11218898DC1}"/>
                </a:ext>
              </a:extLst>
            </p:cNvPr>
            <p:cNvSpPr/>
            <p:nvPr/>
          </p:nvSpPr>
          <p:spPr>
            <a:xfrm rot="5400000" flipH="1">
              <a:off x="2159140" y="4059041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D2950466-29D5-4974-9247-8D89413791D3}"/>
                </a:ext>
              </a:extLst>
            </p:cNvPr>
            <p:cNvSpPr/>
            <p:nvPr/>
          </p:nvSpPr>
          <p:spPr>
            <a:xfrm>
              <a:off x="623101" y="4064291"/>
              <a:ext cx="690401" cy="339359"/>
            </a:xfrm>
            <a:prstGeom prst="roundRect">
              <a:avLst/>
            </a:prstGeom>
            <a:solidFill>
              <a:srgbClr val="FF0000"/>
            </a:solidFill>
            <a:ln w="95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A2ABDC3F-79F6-4876-A7D6-07F116EB1F42}"/>
                </a:ext>
              </a:extLst>
            </p:cNvPr>
            <p:cNvSpPr/>
            <p:nvPr/>
          </p:nvSpPr>
          <p:spPr>
            <a:xfrm>
              <a:off x="1106383" y="4016917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8" name="Rectangle: Top Corners Snipped 177">
              <a:extLst>
                <a:ext uri="{FF2B5EF4-FFF2-40B4-BE49-F238E27FC236}">
                  <a16:creationId xmlns:a16="http://schemas.microsoft.com/office/drawing/2014/main" id="{94DD2D82-3B3C-4306-B1DA-5B20FAD15A5F}"/>
                </a:ext>
              </a:extLst>
            </p:cNvPr>
            <p:cNvSpPr/>
            <p:nvPr/>
          </p:nvSpPr>
          <p:spPr>
            <a:xfrm rot="16200000">
              <a:off x="1869425" y="4141734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1D80C75-29B7-456B-ADE9-9B24BCE3BB40}"/>
                </a:ext>
              </a:extLst>
            </p:cNvPr>
            <p:cNvSpPr/>
            <p:nvPr/>
          </p:nvSpPr>
          <p:spPr>
            <a:xfrm>
              <a:off x="2197855" y="3920063"/>
              <a:ext cx="349858" cy="6278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2959B910-9FC6-4790-871F-2E4B692105BB}"/>
                </a:ext>
              </a:extLst>
            </p:cNvPr>
            <p:cNvSpPr/>
            <p:nvPr/>
          </p:nvSpPr>
          <p:spPr>
            <a:xfrm>
              <a:off x="2948669" y="4060692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D4B1401A-FD06-4497-9AE8-68B7DE9B865C}"/>
                </a:ext>
              </a:extLst>
            </p:cNvPr>
            <p:cNvSpPr/>
            <p:nvPr/>
          </p:nvSpPr>
          <p:spPr>
            <a:xfrm>
              <a:off x="3298529" y="4088983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accent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EF7D114D-DF8D-406C-AF29-C7A29593D5F3}"/>
                </a:ext>
              </a:extLst>
            </p:cNvPr>
            <p:cNvGrpSpPr/>
            <p:nvPr/>
          </p:nvGrpSpPr>
          <p:grpSpPr>
            <a:xfrm>
              <a:off x="1108399" y="4066808"/>
              <a:ext cx="822108" cy="334325"/>
              <a:chOff x="3556386" y="4954769"/>
              <a:chExt cx="822960" cy="305070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E627A56-AF58-442C-B19A-E1C0366B4FEC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84EE86A2-8A84-47AC-9C4C-669B5FD9DFDB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DB2F1081-591B-4517-A04B-6713E1DA5D75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1608540C-9E09-41F9-8B15-92A66C67CE0F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67F941E-DE21-4E6F-9580-D8A5294D707C}"/>
              </a:ext>
            </a:extLst>
          </p:cNvPr>
          <p:cNvGrpSpPr/>
          <p:nvPr/>
        </p:nvGrpSpPr>
        <p:grpSpPr>
          <a:xfrm>
            <a:off x="3272136" y="5319170"/>
            <a:ext cx="88351" cy="242294"/>
            <a:chOff x="663394" y="5317696"/>
            <a:chExt cx="88351" cy="24229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FCAD91C-ECA4-4928-8128-53803C1E9962}"/>
                </a:ext>
              </a:extLst>
            </p:cNvPr>
            <p:cNvSpPr/>
            <p:nvPr/>
          </p:nvSpPr>
          <p:spPr>
            <a:xfrm>
              <a:off x="663394" y="5317696"/>
              <a:ext cx="88351" cy="24229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2700">
              <a:solidFill>
                <a:schemeClr val="tx2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A468C65-FBA7-45C0-A3B5-3EAC068CCA0D}"/>
                </a:ext>
              </a:extLst>
            </p:cNvPr>
            <p:cNvSpPr/>
            <p:nvPr/>
          </p:nvSpPr>
          <p:spPr>
            <a:xfrm>
              <a:off x="665753" y="5482105"/>
              <a:ext cx="81229" cy="45719"/>
            </a:xfrm>
            <a:prstGeom prst="rect">
              <a:avLst/>
            </a:prstGeom>
            <a:noFill/>
            <a:ln w="6350">
              <a:solidFill>
                <a:schemeClr val="tx2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1627035C-7120-4F8B-AC20-8414F105C674}"/>
              </a:ext>
            </a:extLst>
          </p:cNvPr>
          <p:cNvSpPr/>
          <p:nvPr/>
        </p:nvSpPr>
        <p:spPr>
          <a:xfrm>
            <a:off x="3187386" y="5015918"/>
            <a:ext cx="242887" cy="165098"/>
          </a:xfrm>
          <a:custGeom>
            <a:avLst/>
            <a:gdLst>
              <a:gd name="connsiteX0" fmla="*/ 0 w 242887"/>
              <a:gd name="connsiteY0" fmla="*/ 0 h 269081"/>
              <a:gd name="connsiteX1" fmla="*/ 0 w 242887"/>
              <a:gd name="connsiteY1" fmla="*/ 269081 h 269081"/>
              <a:gd name="connsiteX2" fmla="*/ 242887 w 242887"/>
              <a:gd name="connsiteY2" fmla="*/ 269081 h 269081"/>
              <a:gd name="connsiteX3" fmla="*/ 242887 w 242887"/>
              <a:gd name="connsiteY3" fmla="*/ 2381 h 269081"/>
              <a:gd name="connsiteX4" fmla="*/ 197644 w 242887"/>
              <a:gd name="connsiteY4" fmla="*/ 2381 h 269081"/>
              <a:gd name="connsiteX5" fmla="*/ 197644 w 242887"/>
              <a:gd name="connsiteY5" fmla="*/ 233362 h 269081"/>
              <a:gd name="connsiteX6" fmla="*/ 47625 w 242887"/>
              <a:gd name="connsiteY6" fmla="*/ 233362 h 269081"/>
              <a:gd name="connsiteX7" fmla="*/ 47625 w 242887"/>
              <a:gd name="connsiteY7" fmla="*/ 0 h 269081"/>
              <a:gd name="connsiteX8" fmla="*/ 0 w 242887"/>
              <a:gd name="connsiteY8" fmla="*/ 0 h 26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87" h="269081">
                <a:moveTo>
                  <a:pt x="0" y="0"/>
                </a:moveTo>
                <a:lnTo>
                  <a:pt x="0" y="269081"/>
                </a:lnTo>
                <a:lnTo>
                  <a:pt x="242887" y="269081"/>
                </a:lnTo>
                <a:lnTo>
                  <a:pt x="242887" y="2381"/>
                </a:lnTo>
                <a:lnTo>
                  <a:pt x="197644" y="2381"/>
                </a:lnTo>
                <a:lnTo>
                  <a:pt x="197644" y="233362"/>
                </a:lnTo>
                <a:lnTo>
                  <a:pt x="47625" y="233362"/>
                </a:lnTo>
                <a:lnTo>
                  <a:pt x="476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25D8B2B9-29C3-4AA9-9DA8-09815B93B446}"/>
              </a:ext>
            </a:extLst>
          </p:cNvPr>
          <p:cNvSpPr/>
          <p:nvPr/>
        </p:nvSpPr>
        <p:spPr>
          <a:xfrm>
            <a:off x="583759" y="5147518"/>
            <a:ext cx="242887" cy="165098"/>
          </a:xfrm>
          <a:custGeom>
            <a:avLst/>
            <a:gdLst>
              <a:gd name="connsiteX0" fmla="*/ 0 w 242887"/>
              <a:gd name="connsiteY0" fmla="*/ 0 h 269081"/>
              <a:gd name="connsiteX1" fmla="*/ 0 w 242887"/>
              <a:gd name="connsiteY1" fmla="*/ 269081 h 269081"/>
              <a:gd name="connsiteX2" fmla="*/ 242887 w 242887"/>
              <a:gd name="connsiteY2" fmla="*/ 269081 h 269081"/>
              <a:gd name="connsiteX3" fmla="*/ 242887 w 242887"/>
              <a:gd name="connsiteY3" fmla="*/ 2381 h 269081"/>
              <a:gd name="connsiteX4" fmla="*/ 197644 w 242887"/>
              <a:gd name="connsiteY4" fmla="*/ 2381 h 269081"/>
              <a:gd name="connsiteX5" fmla="*/ 197644 w 242887"/>
              <a:gd name="connsiteY5" fmla="*/ 233362 h 269081"/>
              <a:gd name="connsiteX6" fmla="*/ 47625 w 242887"/>
              <a:gd name="connsiteY6" fmla="*/ 233362 h 269081"/>
              <a:gd name="connsiteX7" fmla="*/ 47625 w 242887"/>
              <a:gd name="connsiteY7" fmla="*/ 0 h 269081"/>
              <a:gd name="connsiteX8" fmla="*/ 0 w 242887"/>
              <a:gd name="connsiteY8" fmla="*/ 0 h 26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87" h="269081">
                <a:moveTo>
                  <a:pt x="0" y="0"/>
                </a:moveTo>
                <a:lnTo>
                  <a:pt x="0" y="269081"/>
                </a:lnTo>
                <a:lnTo>
                  <a:pt x="242887" y="269081"/>
                </a:lnTo>
                <a:lnTo>
                  <a:pt x="242887" y="2381"/>
                </a:lnTo>
                <a:lnTo>
                  <a:pt x="197644" y="2381"/>
                </a:lnTo>
                <a:lnTo>
                  <a:pt x="197644" y="233362"/>
                </a:lnTo>
                <a:lnTo>
                  <a:pt x="47625" y="233362"/>
                </a:lnTo>
                <a:lnTo>
                  <a:pt x="4762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194" name="Freeform: Shape 7193">
            <a:extLst>
              <a:ext uri="{FF2B5EF4-FFF2-40B4-BE49-F238E27FC236}">
                <a16:creationId xmlns:a16="http://schemas.microsoft.com/office/drawing/2014/main" id="{72901C46-C8FC-40BF-808B-27BAB3EE0A13}"/>
              </a:ext>
            </a:extLst>
          </p:cNvPr>
          <p:cNvSpPr/>
          <p:nvPr/>
        </p:nvSpPr>
        <p:spPr>
          <a:xfrm>
            <a:off x="3200400" y="5178425"/>
            <a:ext cx="223838" cy="133350"/>
          </a:xfrm>
          <a:custGeom>
            <a:avLst/>
            <a:gdLst>
              <a:gd name="connsiteX0" fmla="*/ 28575 w 223838"/>
              <a:gd name="connsiteY0" fmla="*/ 0 h 133350"/>
              <a:gd name="connsiteX1" fmla="*/ 200025 w 223838"/>
              <a:gd name="connsiteY1" fmla="*/ 33338 h 133350"/>
              <a:gd name="connsiteX2" fmla="*/ 0 w 223838"/>
              <a:gd name="connsiteY2" fmla="*/ 61913 h 133350"/>
              <a:gd name="connsiteX3" fmla="*/ 223838 w 223838"/>
              <a:gd name="connsiteY3" fmla="*/ 104775 h 133350"/>
              <a:gd name="connsiteX4" fmla="*/ 33338 w 223838"/>
              <a:gd name="connsiteY4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8" h="133350">
                <a:moveTo>
                  <a:pt x="28575" y="0"/>
                </a:moveTo>
                <a:lnTo>
                  <a:pt x="200025" y="33338"/>
                </a:lnTo>
                <a:lnTo>
                  <a:pt x="0" y="61913"/>
                </a:lnTo>
                <a:lnTo>
                  <a:pt x="223838" y="104775"/>
                </a:lnTo>
                <a:lnTo>
                  <a:pt x="33338" y="133350"/>
                </a:lnTo>
              </a:path>
            </a:pathLst>
          </a:custGeom>
          <a:noFill/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197" name="Group 7196">
            <a:extLst>
              <a:ext uri="{FF2B5EF4-FFF2-40B4-BE49-F238E27FC236}">
                <a16:creationId xmlns:a16="http://schemas.microsoft.com/office/drawing/2014/main" id="{C346D623-13D6-4DEA-B853-BE3879B351E7}"/>
              </a:ext>
            </a:extLst>
          </p:cNvPr>
          <p:cNvGrpSpPr/>
          <p:nvPr/>
        </p:nvGrpSpPr>
        <p:grpSpPr>
          <a:xfrm>
            <a:off x="468691" y="4799594"/>
            <a:ext cx="461344" cy="210942"/>
            <a:chOff x="468691" y="4799594"/>
            <a:chExt cx="461344" cy="210942"/>
          </a:xfrm>
        </p:grpSpPr>
        <p:sp>
          <p:nvSpPr>
            <p:cNvPr id="7196" name="Rectangle 7195">
              <a:extLst>
                <a:ext uri="{FF2B5EF4-FFF2-40B4-BE49-F238E27FC236}">
                  <a16:creationId xmlns:a16="http://schemas.microsoft.com/office/drawing/2014/main" id="{D2D689B0-AA5E-478F-885C-C6B71974CF4E}"/>
                </a:ext>
              </a:extLst>
            </p:cNvPr>
            <p:cNvSpPr/>
            <p:nvPr/>
          </p:nvSpPr>
          <p:spPr>
            <a:xfrm>
              <a:off x="468691" y="4799594"/>
              <a:ext cx="142736" cy="210942"/>
            </a:xfrm>
            <a:prstGeom prst="rect">
              <a:avLst/>
            </a:prstGeom>
            <a:pattFill prst="dkDnDiag">
              <a:fgClr>
                <a:srgbClr val="0070C0"/>
              </a:fgClr>
              <a:bgClr>
                <a:schemeClr val="bg1"/>
              </a:bgClr>
            </a:patt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3D91605E-11F4-44EA-B49D-461FFE2F546C}"/>
                </a:ext>
              </a:extLst>
            </p:cNvPr>
            <p:cNvSpPr/>
            <p:nvPr/>
          </p:nvSpPr>
          <p:spPr>
            <a:xfrm>
              <a:off x="787299" y="4799594"/>
              <a:ext cx="142736" cy="210942"/>
            </a:xfrm>
            <a:prstGeom prst="rect">
              <a:avLst/>
            </a:prstGeom>
            <a:pattFill prst="dkDnDiag">
              <a:fgClr>
                <a:srgbClr val="0070C0"/>
              </a:fgClr>
              <a:bgClr>
                <a:schemeClr val="bg1"/>
              </a:bgClr>
            </a:patt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0DD578A-0A27-40C2-B7A6-6A1EC2A65589}"/>
              </a:ext>
            </a:extLst>
          </p:cNvPr>
          <p:cNvGrpSpPr/>
          <p:nvPr/>
        </p:nvGrpSpPr>
        <p:grpSpPr>
          <a:xfrm>
            <a:off x="3063963" y="4799583"/>
            <a:ext cx="461344" cy="210942"/>
            <a:chOff x="468691" y="4799594"/>
            <a:chExt cx="461344" cy="210942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8110B49-C2DF-40FD-BB7A-5D447CDE8DB2}"/>
                </a:ext>
              </a:extLst>
            </p:cNvPr>
            <p:cNvSpPr/>
            <p:nvPr/>
          </p:nvSpPr>
          <p:spPr>
            <a:xfrm>
              <a:off x="468691" y="4799594"/>
              <a:ext cx="142736" cy="210942"/>
            </a:xfrm>
            <a:prstGeom prst="rect">
              <a:avLst/>
            </a:prstGeom>
            <a:pattFill prst="dkDnDiag">
              <a:fgClr>
                <a:srgbClr val="0070C0"/>
              </a:fgClr>
              <a:bgClr>
                <a:schemeClr val="bg1"/>
              </a:bgClr>
            </a:patt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D817A34A-835A-4FDE-8066-1926596DA026}"/>
                </a:ext>
              </a:extLst>
            </p:cNvPr>
            <p:cNvSpPr/>
            <p:nvPr/>
          </p:nvSpPr>
          <p:spPr>
            <a:xfrm>
              <a:off x="787299" y="4799594"/>
              <a:ext cx="142736" cy="210942"/>
            </a:xfrm>
            <a:prstGeom prst="rect">
              <a:avLst/>
            </a:prstGeom>
            <a:pattFill prst="dkDnDiag">
              <a:fgClr>
                <a:srgbClr val="0070C0"/>
              </a:fgClr>
              <a:bgClr>
                <a:schemeClr val="bg1"/>
              </a:bgClr>
            </a:patt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218" name="Arrow: Down 217">
            <a:extLst>
              <a:ext uri="{FF2B5EF4-FFF2-40B4-BE49-F238E27FC236}">
                <a16:creationId xmlns:a16="http://schemas.microsoft.com/office/drawing/2014/main" id="{E110D3F1-DB6D-4C8B-ABBB-6D5E7071C733}"/>
              </a:ext>
            </a:extLst>
          </p:cNvPr>
          <p:cNvSpPr/>
          <p:nvPr/>
        </p:nvSpPr>
        <p:spPr>
          <a:xfrm>
            <a:off x="4445903" y="4089037"/>
            <a:ext cx="197636" cy="308015"/>
          </a:xfrm>
          <a:prstGeom prst="downArrow">
            <a:avLst/>
          </a:prstGeom>
          <a:solidFill>
            <a:srgbClr val="FF00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3E149295-1689-4979-8801-6B99140B8028}"/>
              </a:ext>
            </a:extLst>
          </p:cNvPr>
          <p:cNvSpPr/>
          <p:nvPr/>
        </p:nvSpPr>
        <p:spPr>
          <a:xfrm>
            <a:off x="4425559" y="4117080"/>
            <a:ext cx="230857" cy="219740"/>
          </a:xfrm>
          <a:prstGeom prst="mathMultiply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77F343B-D762-4106-8449-7398F8F610D5}"/>
              </a:ext>
            </a:extLst>
          </p:cNvPr>
          <p:cNvSpPr/>
          <p:nvPr/>
        </p:nvSpPr>
        <p:spPr>
          <a:xfrm>
            <a:off x="1229346" y="3813258"/>
            <a:ext cx="310896" cy="310212"/>
          </a:xfrm>
          <a:prstGeom prst="ellipse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526C94D6-857F-4A6D-A866-18176C695CE4}"/>
              </a:ext>
            </a:extLst>
          </p:cNvPr>
          <p:cNvSpPr/>
          <p:nvPr/>
        </p:nvSpPr>
        <p:spPr>
          <a:xfrm>
            <a:off x="3825124" y="3813258"/>
            <a:ext cx="310896" cy="310212"/>
          </a:xfrm>
          <a:prstGeom prst="ellipse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57964724-F4D4-4182-AD55-F72114EE4EB9}"/>
              </a:ext>
            </a:extLst>
          </p:cNvPr>
          <p:cNvSpPr/>
          <p:nvPr/>
        </p:nvSpPr>
        <p:spPr>
          <a:xfrm>
            <a:off x="5486546" y="1385310"/>
            <a:ext cx="310896" cy="310212"/>
          </a:xfrm>
          <a:prstGeom prst="ellipse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8BCBCB01-52F9-46A2-AF9A-4D49887114F7}"/>
              </a:ext>
            </a:extLst>
          </p:cNvPr>
          <p:cNvSpPr/>
          <p:nvPr/>
        </p:nvSpPr>
        <p:spPr>
          <a:xfrm>
            <a:off x="7304129" y="1345218"/>
            <a:ext cx="310896" cy="310212"/>
          </a:xfrm>
          <a:prstGeom prst="ellipse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F4077-709D-434D-AC0C-E802422E86E7}"/>
              </a:ext>
            </a:extLst>
          </p:cNvPr>
          <p:cNvSpPr/>
          <p:nvPr/>
        </p:nvSpPr>
        <p:spPr>
          <a:xfrm>
            <a:off x="3125470" y="5849510"/>
            <a:ext cx="2101362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Without Thread get inserted to Bush and No Sensing,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 Signal to Pressing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560590-B7C8-4F58-9887-D725529E51B7}"/>
              </a:ext>
            </a:extLst>
          </p:cNvPr>
          <p:cNvCxnSpPr>
            <a:cxnSpLocks/>
          </p:cNvCxnSpPr>
          <p:nvPr/>
        </p:nvCxnSpPr>
        <p:spPr bwMode="auto">
          <a:xfrm>
            <a:off x="1953363" y="3700850"/>
            <a:ext cx="0" cy="221326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DC4C0FA7-0D53-4B39-8553-EDF2A4DD93C6}"/>
              </a:ext>
            </a:extLst>
          </p:cNvPr>
          <p:cNvCxnSpPr>
            <a:cxnSpLocks/>
          </p:cNvCxnSpPr>
          <p:nvPr/>
        </p:nvCxnSpPr>
        <p:spPr bwMode="auto">
          <a:xfrm>
            <a:off x="4543896" y="3681727"/>
            <a:ext cx="0" cy="22323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786A2AF-30AE-479D-BFC6-3EF25CF98437}"/>
              </a:ext>
            </a:extLst>
          </p:cNvPr>
          <p:cNvSpPr/>
          <p:nvPr/>
        </p:nvSpPr>
        <p:spPr>
          <a:xfrm>
            <a:off x="538775" y="5840303"/>
            <a:ext cx="2101362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Pushes the bush and get sensed,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Give signal to Pressing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2224D-BA85-4C17-B382-D35738A1CE0E}"/>
              </a:ext>
            </a:extLst>
          </p:cNvPr>
          <p:cNvSpPr txBox="1"/>
          <p:nvPr/>
        </p:nvSpPr>
        <p:spPr>
          <a:xfrm>
            <a:off x="223904" y="4006791"/>
            <a:ext cx="563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FA153F-239A-4F57-81E9-C4991136E618}"/>
              </a:ext>
            </a:extLst>
          </p:cNvPr>
          <p:cNvSpPr txBox="1"/>
          <p:nvPr/>
        </p:nvSpPr>
        <p:spPr>
          <a:xfrm>
            <a:off x="40063" y="4412701"/>
            <a:ext cx="56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Spline Gauge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CBC6FE-4A1E-4C7D-BB1E-27DF420F5130}"/>
              </a:ext>
            </a:extLst>
          </p:cNvPr>
          <p:cNvSpPr txBox="1"/>
          <p:nvPr/>
        </p:nvSpPr>
        <p:spPr>
          <a:xfrm>
            <a:off x="-60380" y="5400099"/>
            <a:ext cx="750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Detection Unit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401793F-391F-4E1E-9F8C-1062BE8BC5EE}"/>
              </a:ext>
            </a:extLst>
          </p:cNvPr>
          <p:cNvSpPr txBox="1"/>
          <p:nvPr/>
        </p:nvSpPr>
        <p:spPr>
          <a:xfrm>
            <a:off x="1334578" y="3518545"/>
            <a:ext cx="1233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Pressing Process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0FA07F-2024-426A-A539-C13DFBA16EED}"/>
              </a:ext>
            </a:extLst>
          </p:cNvPr>
          <p:cNvCxnSpPr>
            <a:stCxn id="10" idx="2"/>
            <a:endCxn id="96" idx="2"/>
          </p:cNvCxnSpPr>
          <p:nvPr/>
        </p:nvCxnSpPr>
        <p:spPr bwMode="auto">
          <a:xfrm>
            <a:off x="505526" y="4237623"/>
            <a:ext cx="142558" cy="139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9D61421-DF78-47F2-A80B-3A5A10B8E616}"/>
              </a:ext>
            </a:extLst>
          </p:cNvPr>
          <p:cNvCxnSpPr>
            <a:cxnSpLocks/>
          </p:cNvCxnSpPr>
          <p:nvPr/>
        </p:nvCxnSpPr>
        <p:spPr bwMode="auto">
          <a:xfrm>
            <a:off x="787148" y="4137596"/>
            <a:ext cx="918148" cy="44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0E56EB5-53E9-4673-9631-2B798420BCF7}"/>
              </a:ext>
            </a:extLst>
          </p:cNvPr>
          <p:cNvSpPr txBox="1"/>
          <p:nvPr/>
        </p:nvSpPr>
        <p:spPr>
          <a:xfrm>
            <a:off x="2151969" y="5406030"/>
            <a:ext cx="5632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73FECF-2563-4477-A055-33FB7B084F7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62714" y="5300545"/>
            <a:ext cx="144325" cy="8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81E9D255-9FDF-41AA-9B48-020FF1B58474}"/>
              </a:ext>
            </a:extLst>
          </p:cNvPr>
          <p:cNvSpPr txBox="1"/>
          <p:nvPr/>
        </p:nvSpPr>
        <p:spPr>
          <a:xfrm>
            <a:off x="1940536" y="4036785"/>
            <a:ext cx="974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Moving Down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3E8A65C-6BD0-443F-BB6D-C94880A2C05C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5215" y="4241023"/>
            <a:ext cx="138869" cy="7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388F34C8-3373-406A-B1FF-59C9231F2113}"/>
              </a:ext>
            </a:extLst>
          </p:cNvPr>
          <p:cNvSpPr txBox="1"/>
          <p:nvPr/>
        </p:nvSpPr>
        <p:spPr>
          <a:xfrm>
            <a:off x="4499781" y="3956767"/>
            <a:ext cx="8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Will not Move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3CF6512-4F59-43FD-8839-193400A29CF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34459" y="4161005"/>
            <a:ext cx="138869" cy="7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008C6C3-BCE2-46AB-A17C-F027C64D7D60}"/>
              </a:ext>
            </a:extLst>
          </p:cNvPr>
          <p:cNvGrpSpPr/>
          <p:nvPr/>
        </p:nvGrpSpPr>
        <p:grpSpPr>
          <a:xfrm>
            <a:off x="4252180" y="5654747"/>
            <a:ext cx="521148" cy="80172"/>
            <a:chOff x="1642947" y="5654747"/>
            <a:chExt cx="521148" cy="80172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33721E5-4D01-48AA-84C1-86F55CF03AB8}"/>
                </a:ext>
              </a:extLst>
            </p:cNvPr>
            <p:cNvCxnSpPr/>
            <p:nvPr/>
          </p:nvCxnSpPr>
          <p:spPr bwMode="auto">
            <a:xfrm flipH="1">
              <a:off x="1642947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46F8B6B-A3A0-469E-87D7-BC73932C93C0}"/>
                </a:ext>
              </a:extLst>
            </p:cNvPr>
            <p:cNvCxnSpPr/>
            <p:nvPr/>
          </p:nvCxnSpPr>
          <p:spPr bwMode="auto">
            <a:xfrm flipH="1">
              <a:off x="1748073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AD2DCB4-D26F-457B-83B5-B5CE2F420331}"/>
                </a:ext>
              </a:extLst>
            </p:cNvPr>
            <p:cNvCxnSpPr/>
            <p:nvPr/>
          </p:nvCxnSpPr>
          <p:spPr bwMode="auto">
            <a:xfrm flipH="1">
              <a:off x="1835156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5056384-94C3-4DFA-A10B-9744CDB79470}"/>
                </a:ext>
              </a:extLst>
            </p:cNvPr>
            <p:cNvCxnSpPr/>
            <p:nvPr/>
          </p:nvCxnSpPr>
          <p:spPr bwMode="auto">
            <a:xfrm flipH="1">
              <a:off x="1950232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3F10554-FD81-41E8-8039-A8485B2020BB}"/>
                </a:ext>
              </a:extLst>
            </p:cNvPr>
            <p:cNvCxnSpPr/>
            <p:nvPr/>
          </p:nvCxnSpPr>
          <p:spPr bwMode="auto">
            <a:xfrm flipH="1">
              <a:off x="2055977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AE21B22-DDBB-4AB7-A935-DF17C7DCB23E}"/>
              </a:ext>
            </a:extLst>
          </p:cNvPr>
          <p:cNvGrpSpPr/>
          <p:nvPr/>
        </p:nvGrpSpPr>
        <p:grpSpPr>
          <a:xfrm>
            <a:off x="1642947" y="5654747"/>
            <a:ext cx="521148" cy="80172"/>
            <a:chOff x="1642947" y="5654747"/>
            <a:chExt cx="521148" cy="8017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8345658-6500-45A1-876A-FA82EE3D788A}"/>
                </a:ext>
              </a:extLst>
            </p:cNvPr>
            <p:cNvCxnSpPr/>
            <p:nvPr/>
          </p:nvCxnSpPr>
          <p:spPr bwMode="auto">
            <a:xfrm flipH="1">
              <a:off x="1642947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D5DD4DF-CE87-4467-B90D-E90AD9B06017}"/>
                </a:ext>
              </a:extLst>
            </p:cNvPr>
            <p:cNvCxnSpPr/>
            <p:nvPr/>
          </p:nvCxnSpPr>
          <p:spPr bwMode="auto">
            <a:xfrm flipH="1">
              <a:off x="1748073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5E64FFF-A1AB-4D65-9C0B-9DDB34D3716A}"/>
                </a:ext>
              </a:extLst>
            </p:cNvPr>
            <p:cNvCxnSpPr/>
            <p:nvPr/>
          </p:nvCxnSpPr>
          <p:spPr bwMode="auto">
            <a:xfrm flipH="1">
              <a:off x="1835156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894D2F1-92B1-4B3F-ACF3-9436A6E3DDC2}"/>
                </a:ext>
              </a:extLst>
            </p:cNvPr>
            <p:cNvCxnSpPr/>
            <p:nvPr/>
          </p:nvCxnSpPr>
          <p:spPr bwMode="auto">
            <a:xfrm flipH="1">
              <a:off x="1950232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83E1B25-BC4A-4934-B7A3-AB4169B3DE4F}"/>
                </a:ext>
              </a:extLst>
            </p:cNvPr>
            <p:cNvCxnSpPr/>
            <p:nvPr/>
          </p:nvCxnSpPr>
          <p:spPr bwMode="auto">
            <a:xfrm flipH="1">
              <a:off x="2055977" y="5654747"/>
              <a:ext cx="108118" cy="801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D152B0B-0E9B-4362-8AB2-45C13AFDA381}"/>
              </a:ext>
            </a:extLst>
          </p:cNvPr>
          <p:cNvSpPr/>
          <p:nvPr/>
        </p:nvSpPr>
        <p:spPr>
          <a:xfrm>
            <a:off x="4308946" y="5140686"/>
            <a:ext cx="469900" cy="5110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82E616-E263-40A2-B21B-1F771F885A31}"/>
              </a:ext>
            </a:extLst>
          </p:cNvPr>
          <p:cNvSpPr/>
          <p:nvPr/>
        </p:nvSpPr>
        <p:spPr>
          <a:xfrm>
            <a:off x="2510359" y="2140020"/>
            <a:ext cx="276470" cy="29902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4" name="Arrow: Right 213">
            <a:extLst>
              <a:ext uri="{FF2B5EF4-FFF2-40B4-BE49-F238E27FC236}">
                <a16:creationId xmlns:a16="http://schemas.microsoft.com/office/drawing/2014/main" id="{4AFBE5FB-153E-482F-AEC5-0F78142D97BB}"/>
              </a:ext>
            </a:extLst>
          </p:cNvPr>
          <p:cNvSpPr/>
          <p:nvPr/>
        </p:nvSpPr>
        <p:spPr>
          <a:xfrm>
            <a:off x="5271679" y="2117987"/>
            <a:ext cx="276470" cy="29902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5" name="Arrow: Right 214">
            <a:extLst>
              <a:ext uri="{FF2B5EF4-FFF2-40B4-BE49-F238E27FC236}">
                <a16:creationId xmlns:a16="http://schemas.microsoft.com/office/drawing/2014/main" id="{1C599D84-695E-4408-8053-DDDD6AE1EC2A}"/>
              </a:ext>
            </a:extLst>
          </p:cNvPr>
          <p:cNvSpPr/>
          <p:nvPr/>
        </p:nvSpPr>
        <p:spPr>
          <a:xfrm flipH="1">
            <a:off x="5271679" y="4469057"/>
            <a:ext cx="276470" cy="29902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675DC-1684-437D-BF4A-16EF3BBA1CB7}"/>
              </a:ext>
            </a:extLst>
          </p:cNvPr>
          <p:cNvSpPr/>
          <p:nvPr/>
        </p:nvSpPr>
        <p:spPr>
          <a:xfrm>
            <a:off x="8010383" y="4655333"/>
            <a:ext cx="371403" cy="304296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39E086A-EC2C-446D-82FB-6F2CA032DD97}"/>
              </a:ext>
            </a:extLst>
          </p:cNvPr>
          <p:cNvSpPr/>
          <p:nvPr/>
        </p:nvSpPr>
        <p:spPr>
          <a:xfrm>
            <a:off x="6212875" y="4610448"/>
            <a:ext cx="371403" cy="304296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815058-808F-4869-9D24-59D71FD0C333}"/>
              </a:ext>
            </a:extLst>
          </p:cNvPr>
          <p:cNvCxnSpPr>
            <a:cxnSpLocks/>
          </p:cNvCxnSpPr>
          <p:nvPr/>
        </p:nvCxnSpPr>
        <p:spPr bwMode="auto">
          <a:xfrm>
            <a:off x="710073" y="3251060"/>
            <a:ext cx="1910346" cy="0"/>
          </a:xfrm>
          <a:prstGeom prst="line">
            <a:avLst/>
          </a:prstGeom>
          <a:noFill/>
          <a:ln w="190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78164981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B3F0791-39D1-4C0A-85C4-2FCC27247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0163709"/>
              </p:ext>
            </p:extLst>
          </p:nvPr>
        </p:nvGraphicFramePr>
        <p:xfrm>
          <a:off x="161511" y="2969864"/>
          <a:ext cx="8820978" cy="1512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60993A-4A59-48F4-9F08-CDA11095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3" y="996713"/>
            <a:ext cx="3067878" cy="1973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ED64AA-618B-455A-B756-0256758A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674" y="1209674"/>
            <a:ext cx="4381500" cy="742950"/>
          </a:xfrm>
          <a:prstGeom prst="rect">
            <a:avLst/>
          </a:prstGeom>
        </p:spPr>
      </p:pic>
      <p:sp>
        <p:nvSpPr>
          <p:cNvPr id="5" name="テキスト ボックス 9">
            <a:extLst>
              <a:ext uri="{FF2B5EF4-FFF2-40B4-BE49-F238E27FC236}">
                <a16:creationId xmlns:a16="http://schemas.microsoft.com/office/drawing/2014/main" id="{23F5E188-2FEC-45B0-A36C-59108EAA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FOLLOW 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9EB94-5E2B-4FC6-8DFC-3E131C2AD5F7}"/>
              </a:ext>
            </a:extLst>
          </p:cNvPr>
          <p:cNvSpPr/>
          <p:nvPr/>
        </p:nvSpPr>
        <p:spPr>
          <a:xfrm>
            <a:off x="132704" y="815581"/>
            <a:ext cx="2367900" cy="264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STANDARDIZATION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11998-EDEE-4519-80D7-858892EC8B51}"/>
              </a:ext>
            </a:extLst>
          </p:cNvPr>
          <p:cNvSpPr/>
          <p:nvPr/>
        </p:nvSpPr>
        <p:spPr>
          <a:xfrm>
            <a:off x="3609830" y="2788308"/>
            <a:ext cx="2367900" cy="264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50D21-74B6-450F-9295-90453C6F695B}"/>
              </a:ext>
            </a:extLst>
          </p:cNvPr>
          <p:cNvSpPr/>
          <p:nvPr/>
        </p:nvSpPr>
        <p:spPr>
          <a:xfrm>
            <a:off x="279918" y="2130183"/>
            <a:ext cx="662474" cy="163202"/>
          </a:xfrm>
          <a:prstGeom prst="rect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91D5C-E0E7-42A1-820C-A6BE3EAEBF3D}"/>
              </a:ext>
            </a:extLst>
          </p:cNvPr>
          <p:cNvCxnSpPr>
            <a:stCxn id="8" idx="3"/>
            <a:endCxn id="4" idx="1"/>
          </p:cNvCxnSpPr>
          <p:nvPr/>
        </p:nvCxnSpPr>
        <p:spPr bwMode="auto">
          <a:xfrm flipV="1">
            <a:off x="942392" y="1581149"/>
            <a:ext cx="3124282" cy="630635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7BF9742-EF49-4F4E-B701-007E97B402AB}"/>
              </a:ext>
            </a:extLst>
          </p:cNvPr>
          <p:cNvSpPr/>
          <p:nvPr/>
        </p:nvSpPr>
        <p:spPr>
          <a:xfrm>
            <a:off x="6791739" y="3062902"/>
            <a:ext cx="1257387" cy="36837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Zero Report Till Date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71B95C3-7450-439C-ADBF-63D6A8DB45CF}"/>
              </a:ext>
            </a:extLst>
          </p:cNvPr>
          <p:cNvSpPr/>
          <p:nvPr/>
        </p:nvSpPr>
        <p:spPr>
          <a:xfrm>
            <a:off x="476238" y="3286511"/>
            <a:ext cx="990285" cy="204537"/>
          </a:xfrm>
          <a:prstGeom prst="wedgeRoundRectCallout">
            <a:avLst>
              <a:gd name="adj1" fmla="val -27252"/>
              <a:gd name="adj2" fmla="val 130338"/>
              <a:gd name="adj3" fmla="val 16667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Claim Part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8E80B9A-4579-4DBA-A828-64B424FEEBB5}"/>
              </a:ext>
            </a:extLst>
          </p:cNvPr>
          <p:cNvSpPr/>
          <p:nvPr/>
        </p:nvSpPr>
        <p:spPr>
          <a:xfrm>
            <a:off x="2255355" y="3431279"/>
            <a:ext cx="765551" cy="204536"/>
          </a:xfrm>
          <a:prstGeom prst="wedgeRoundRectCallout">
            <a:avLst>
              <a:gd name="adj1" fmla="val -14032"/>
              <a:gd name="adj2" fmla="val 174455"/>
              <a:gd name="adj3" fmla="val 16667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BB9651-1A70-4FB4-BC8F-8458B3F30086}"/>
              </a:ext>
            </a:extLst>
          </p:cNvPr>
          <p:cNvSpPr/>
          <p:nvPr/>
        </p:nvSpPr>
        <p:spPr>
          <a:xfrm>
            <a:off x="8760" y="6593372"/>
            <a:ext cx="9135239" cy="26462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 found OK after Actions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E2527AE-EF94-485E-B0CD-5A71DFDEAB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297089"/>
              </p:ext>
            </p:extLst>
          </p:nvPr>
        </p:nvGraphicFramePr>
        <p:xfrm>
          <a:off x="279918" y="4690041"/>
          <a:ext cx="8820978" cy="1512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A5DEF54-F1A4-4655-B13F-41D4EAE05FBD}"/>
              </a:ext>
            </a:extLst>
          </p:cNvPr>
          <p:cNvSpPr/>
          <p:nvPr/>
        </p:nvSpPr>
        <p:spPr>
          <a:xfrm>
            <a:off x="476238" y="5375293"/>
            <a:ext cx="765551" cy="204536"/>
          </a:xfrm>
          <a:prstGeom prst="wedgeRoundRectCallout">
            <a:avLst>
              <a:gd name="adj1" fmla="val -4602"/>
              <a:gd name="adj2" fmla="val 174455"/>
              <a:gd name="adj3" fmla="val 16667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24F2FF-DF8B-4540-8263-7E0069602161}"/>
              </a:ext>
            </a:extLst>
          </p:cNvPr>
          <p:cNvSpPr/>
          <p:nvPr/>
        </p:nvSpPr>
        <p:spPr>
          <a:xfrm>
            <a:off x="6791739" y="4743930"/>
            <a:ext cx="1257387" cy="368378"/>
          </a:xfrm>
          <a:prstGeom prst="rect">
            <a:avLst/>
          </a:prstGeom>
          <a:solidFill>
            <a:srgbClr val="92D05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Zero Report Till 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3558D-61A4-4380-B09C-A8A88D14585B}"/>
              </a:ext>
            </a:extLst>
          </p:cNvPr>
          <p:cNvSpPr/>
          <p:nvPr/>
        </p:nvSpPr>
        <p:spPr>
          <a:xfrm>
            <a:off x="3501189" y="6238976"/>
            <a:ext cx="5018171" cy="329211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Same Action Implemented at Line 2 Also</a:t>
            </a:r>
          </a:p>
        </p:txBody>
      </p:sp>
    </p:spTree>
    <p:extLst>
      <p:ext uri="{BB962C8B-B14F-4D97-AF65-F5344CB8AC3E}">
        <p14:creationId xmlns:p14="http://schemas.microsoft.com/office/powerpoint/2010/main" val="361811050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67">
            <a:extLst>
              <a:ext uri="{FF2B5EF4-FFF2-40B4-BE49-F238E27FC236}">
                <a16:creationId xmlns:a16="http://schemas.microsoft.com/office/drawing/2014/main" id="{C3831518-8F09-499A-B3FB-36912DE03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" y="2180431"/>
            <a:ext cx="8778875" cy="2497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ts val="4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0" b="1" spc="50" dirty="0">
                <a:ln w="11430"/>
                <a:solidFill>
                  <a:srgbClr val="C00000"/>
                </a:solidFill>
                <a:effectLst>
                  <a:glow rad="101600">
                    <a:srgbClr val="FFFFFF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itchFamily="50" charset="-128"/>
                <a:ea typeface="Meiryo UI" pitchFamily="50" charset="-128"/>
                <a:cs typeface="Meiryo UI" pitchFamily="50" charset="-128"/>
              </a:rPr>
              <a:t>Thank You</a:t>
            </a:r>
            <a:endParaRPr kumimoji="0" lang="en-US" altLang="ja-JP" sz="6000" b="1" i="0" u="none" strike="noStrike" kern="1200" cap="none" spc="50" normalizeH="0" baseline="0" noProof="0" dirty="0">
              <a:ln w="11430"/>
              <a:solidFill>
                <a:srgbClr val="C00000"/>
              </a:solidFill>
              <a:effectLst>
                <a:glow rad="101600">
                  <a:srgbClr val="FFFFFF"/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955564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7471BD-7001-4EDB-BE1D-F81F548A5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47" t="10340" r="10054" b="19864"/>
          <a:stretch/>
        </p:blipFill>
        <p:spPr>
          <a:xfrm>
            <a:off x="5562348" y="2221140"/>
            <a:ext cx="1604966" cy="2659328"/>
          </a:xfrm>
          <a:prstGeom prst="rect">
            <a:avLst/>
          </a:prstGeom>
        </p:spPr>
      </p:pic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57D96DAE-B34E-42A6-8EC6-5DDC2AE259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246221"/>
              </p:ext>
            </p:extLst>
          </p:nvPr>
        </p:nvGraphicFramePr>
        <p:xfrm>
          <a:off x="98425" y="875899"/>
          <a:ext cx="5431749" cy="3327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 Overview</a:t>
                      </a:r>
                      <a:r>
                        <a:rPr kumimoji="1" lang="ja-JP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kumimoji="1" lang="en-US" altLang="ja-JP" sz="11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Parts Name :GEAR COMP, FINAL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Model: K0PA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7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1-2. Number of Claims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01 Vehicle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1-3.Occurance Lot No.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MAP Invoice No: 3196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4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1-4. Cause of Occurrence</a:t>
                      </a: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Thread Operation Not available</a:t>
                      </a: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1-4. Countermeasure Details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&lt;Immediate Action </a:t>
                      </a: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＞</a:t>
                      </a:r>
                      <a:endParaRPr kumimoji="1" lang="en-IN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100% Parts checked 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Identify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IN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Process Verify-Occurrence and Outflow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7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1-5. Affected Range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1" kern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100" b="1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2412 Nos (Invoice No :3196)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ja-JP" sz="1100" b="1" kern="1200" baseline="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endParaRPr kumimoji="1" lang="en-US" altLang="ja-JP" sz="1100" b="1" kern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1998" marR="71998" marT="35992" marB="3599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テキスト ボックス 9">
            <a:extLst>
              <a:ext uri="{FF2B5EF4-FFF2-40B4-BE49-F238E27FC236}">
                <a16:creationId xmlns:a16="http://schemas.microsoft.com/office/drawing/2014/main" id="{967D9380-3736-4E9A-BAB0-A1AD4F727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OVERVIEW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2463C1-7E8F-43B8-96B1-EC59620D55B6}"/>
              </a:ext>
            </a:extLst>
          </p:cNvPr>
          <p:cNvSpPr txBox="1"/>
          <p:nvPr/>
        </p:nvSpPr>
        <p:spPr>
          <a:xfrm>
            <a:off x="98425" y="4082566"/>
            <a:ext cx="2608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Segregation Details: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1BE75A3-96CE-4354-853F-05A9ED3E8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482482"/>
              </p:ext>
            </p:extLst>
          </p:nvPr>
        </p:nvGraphicFramePr>
        <p:xfrm>
          <a:off x="194677" y="4526940"/>
          <a:ext cx="4502451" cy="1468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41">
                  <a:extLst>
                    <a:ext uri="{9D8B030D-6E8A-4147-A177-3AD203B41FA5}">
                      <a16:colId xmlns:a16="http://schemas.microsoft.com/office/drawing/2014/main" val="2765800135"/>
                    </a:ext>
                  </a:extLst>
                </a:gridCol>
                <a:gridCol w="1042101">
                  <a:extLst>
                    <a:ext uri="{9D8B030D-6E8A-4147-A177-3AD203B41FA5}">
                      <a16:colId xmlns:a16="http://schemas.microsoft.com/office/drawing/2014/main" val="89609231"/>
                    </a:ext>
                  </a:extLst>
                </a:gridCol>
                <a:gridCol w="837213">
                  <a:extLst>
                    <a:ext uri="{9D8B030D-6E8A-4147-A177-3AD203B41FA5}">
                      <a16:colId xmlns:a16="http://schemas.microsoft.com/office/drawing/2014/main" val="3985198643"/>
                    </a:ext>
                  </a:extLst>
                </a:gridCol>
                <a:gridCol w="1244782">
                  <a:extLst>
                    <a:ext uri="{9D8B030D-6E8A-4147-A177-3AD203B41FA5}">
                      <a16:colId xmlns:a16="http://schemas.microsoft.com/office/drawing/2014/main" val="1408708284"/>
                    </a:ext>
                  </a:extLst>
                </a:gridCol>
                <a:gridCol w="857014">
                  <a:extLst>
                    <a:ext uri="{9D8B030D-6E8A-4147-A177-3AD203B41FA5}">
                      <a16:colId xmlns:a16="http://schemas.microsoft.com/office/drawing/2014/main" val="3850663552"/>
                    </a:ext>
                  </a:extLst>
                </a:gridCol>
              </a:tblGrid>
              <a:tr h="351217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SLNO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LOCATION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 QTY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Checked  QTY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NG QTY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297924"/>
                  </a:ext>
                </a:extLst>
              </a:tr>
              <a:tr h="2235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HMSI-3F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8300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8300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35300"/>
                  </a:ext>
                </a:extLst>
              </a:tr>
              <a:tr h="2235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FG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199299"/>
                  </a:ext>
                </a:extLst>
              </a:tr>
              <a:tr h="2235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3700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845267"/>
                  </a:ext>
                </a:extLst>
              </a:tr>
              <a:tr h="223502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Soft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189302"/>
                  </a:ext>
                </a:extLst>
              </a:tr>
              <a:tr h="223502"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18370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18370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41993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A34DB70-696E-4AD4-A8DF-EDA276F02BB5}"/>
              </a:ext>
            </a:extLst>
          </p:cNvPr>
          <p:cNvSpPr/>
          <p:nvPr/>
        </p:nvSpPr>
        <p:spPr>
          <a:xfrm>
            <a:off x="5210174" y="1724659"/>
            <a:ext cx="3086801" cy="3422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Part: Gear Comp, Final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F2FF71-50B2-43EE-8181-35DCBB775953}"/>
              </a:ext>
            </a:extLst>
          </p:cNvPr>
          <p:cNvSpPr/>
          <p:nvPr/>
        </p:nvSpPr>
        <p:spPr>
          <a:xfrm>
            <a:off x="5210175" y="1273625"/>
            <a:ext cx="3086802" cy="387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Model: K0PA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2F45B-BFF7-4CDF-ACEA-45BF3BFB2A8E}"/>
              </a:ext>
            </a:extLst>
          </p:cNvPr>
          <p:cNvSpPr txBox="1"/>
          <p:nvPr/>
        </p:nvSpPr>
        <p:spPr>
          <a:xfrm>
            <a:off x="5107508" y="1029857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Report Date:30.01.2021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6134D3-17C3-491B-822C-9BD58808E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5" t="3850" b="4548"/>
          <a:stretch/>
        </p:blipFill>
        <p:spPr>
          <a:xfrm rot="5400000">
            <a:off x="6763994" y="2695139"/>
            <a:ext cx="2659328" cy="17113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C85832C-D8EF-4E66-8E35-42456926A579}"/>
              </a:ext>
            </a:extLst>
          </p:cNvPr>
          <p:cNvGrpSpPr/>
          <p:nvPr/>
        </p:nvGrpSpPr>
        <p:grpSpPr>
          <a:xfrm flipH="1">
            <a:off x="8104557" y="2152633"/>
            <a:ext cx="951917" cy="387002"/>
            <a:chOff x="6112866" y="2863885"/>
            <a:chExt cx="951917" cy="32294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E3ECAD-6311-4E43-B4BF-0361EA869F1E}"/>
                </a:ext>
              </a:extLst>
            </p:cNvPr>
            <p:cNvSpPr/>
            <p:nvPr/>
          </p:nvSpPr>
          <p:spPr>
            <a:xfrm flipH="1">
              <a:off x="6806589" y="2985687"/>
              <a:ext cx="258194" cy="45719"/>
            </a:xfrm>
            <a:custGeom>
              <a:avLst/>
              <a:gdLst>
                <a:gd name="connsiteX0" fmla="*/ 0 w 210065"/>
                <a:gd name="connsiteY0" fmla="*/ 432487 h 432487"/>
                <a:gd name="connsiteX1" fmla="*/ 0 w 210065"/>
                <a:gd name="connsiteY1" fmla="*/ 0 h 432487"/>
                <a:gd name="connsiteX2" fmla="*/ 210065 w 210065"/>
                <a:gd name="connsiteY2" fmla="*/ 0 h 43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65" h="432487">
                  <a:moveTo>
                    <a:pt x="0" y="432487"/>
                  </a:moveTo>
                  <a:lnTo>
                    <a:pt x="0" y="0"/>
                  </a:lnTo>
                  <a:lnTo>
                    <a:pt x="210065" y="0"/>
                  </a:lnTo>
                </a:path>
              </a:pathLst>
            </a:custGeom>
            <a:noFill/>
            <a:ln w="19050">
              <a:solidFill>
                <a:srgbClr val="FFFF00"/>
              </a:solidFill>
              <a:head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F23FF0D-A4B7-4A36-935D-5510934F3F6C}"/>
                </a:ext>
              </a:extLst>
            </p:cNvPr>
            <p:cNvSpPr/>
            <p:nvPr/>
          </p:nvSpPr>
          <p:spPr>
            <a:xfrm>
              <a:off x="6112866" y="2863885"/>
              <a:ext cx="725897" cy="322948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0B05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Thread </a:t>
              </a:r>
            </a:p>
            <a:p>
              <a:pPr algn="ctr"/>
              <a:r>
                <a:rPr lang="en-US" sz="1000" dirty="0">
                  <a:solidFill>
                    <a:srgbClr val="00B05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OK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01652-1488-442A-B168-B67E45593F98}"/>
              </a:ext>
            </a:extLst>
          </p:cNvPr>
          <p:cNvSpPr/>
          <p:nvPr/>
        </p:nvSpPr>
        <p:spPr>
          <a:xfrm>
            <a:off x="6108368" y="2295430"/>
            <a:ext cx="544359" cy="6343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B126F5-9A59-43D1-B11E-1E4269BECD0F}"/>
              </a:ext>
            </a:extLst>
          </p:cNvPr>
          <p:cNvGrpSpPr/>
          <p:nvPr/>
        </p:nvGrpSpPr>
        <p:grpSpPr>
          <a:xfrm>
            <a:off x="4953092" y="2167810"/>
            <a:ext cx="1156388" cy="255239"/>
            <a:chOff x="5908395" y="2863885"/>
            <a:chExt cx="1156388" cy="25523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23F774-5097-4944-9898-41F33AC0D5B1}"/>
                </a:ext>
              </a:extLst>
            </p:cNvPr>
            <p:cNvSpPr/>
            <p:nvPr/>
          </p:nvSpPr>
          <p:spPr>
            <a:xfrm flipH="1">
              <a:off x="6806589" y="2985687"/>
              <a:ext cx="258194" cy="45719"/>
            </a:xfrm>
            <a:custGeom>
              <a:avLst/>
              <a:gdLst>
                <a:gd name="connsiteX0" fmla="*/ 0 w 210065"/>
                <a:gd name="connsiteY0" fmla="*/ 432487 h 432487"/>
                <a:gd name="connsiteX1" fmla="*/ 0 w 210065"/>
                <a:gd name="connsiteY1" fmla="*/ 0 h 432487"/>
                <a:gd name="connsiteX2" fmla="*/ 210065 w 210065"/>
                <a:gd name="connsiteY2" fmla="*/ 0 h 43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065" h="432487">
                  <a:moveTo>
                    <a:pt x="0" y="432487"/>
                  </a:moveTo>
                  <a:lnTo>
                    <a:pt x="0" y="0"/>
                  </a:lnTo>
                  <a:lnTo>
                    <a:pt x="210065" y="0"/>
                  </a:lnTo>
                </a:path>
              </a:pathLst>
            </a:custGeom>
            <a:noFill/>
            <a:ln w="19050">
              <a:solidFill>
                <a:srgbClr val="FFFF00"/>
              </a:solidFill>
              <a:head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68CE8A-EF1C-4314-ABC7-880CAFC062C4}"/>
                </a:ext>
              </a:extLst>
            </p:cNvPr>
            <p:cNvSpPr/>
            <p:nvPr/>
          </p:nvSpPr>
          <p:spPr>
            <a:xfrm>
              <a:off x="5908395" y="2863885"/>
              <a:ext cx="930368" cy="25523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rgbClr val="FF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Thread Miss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テキスト ボックス 9">
            <a:extLst>
              <a:ext uri="{FF2B5EF4-FFF2-40B4-BE49-F238E27FC236}">
                <a16:creationId xmlns:a16="http://schemas.microsoft.com/office/drawing/2014/main" id="{E643E977-26CB-45BE-807B-11E5FA082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TRACEABILITY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BE7F310-8CA5-4B71-8CB3-CBB6C83AD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67249"/>
              </p:ext>
            </p:extLst>
          </p:nvPr>
        </p:nvGraphicFramePr>
        <p:xfrm>
          <a:off x="92075" y="811213"/>
          <a:ext cx="8958263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1191824" imgH="9610673" progId="Excel.Sheet.12">
                  <p:embed/>
                </p:oleObj>
              </mc:Choice>
              <mc:Fallback>
                <p:oleObj name="Worksheet" r:id="rId3" imgW="11191824" imgH="96106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811213"/>
                        <a:ext cx="8958263" cy="60229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CF3ABD9-9262-4940-A38E-8286E5920C62}"/>
              </a:ext>
            </a:extLst>
          </p:cNvPr>
          <p:cNvSpPr/>
          <p:nvPr/>
        </p:nvSpPr>
        <p:spPr>
          <a:xfrm>
            <a:off x="92868" y="6046787"/>
            <a:ext cx="8958263" cy="81121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The Suspected Lot Produced in soft at 22.01.2021.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There is no Change Point Available on Particular 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Analysis to be done according to the Observations at Claim Part</a:t>
            </a:r>
          </a:p>
        </p:txBody>
      </p:sp>
    </p:spTree>
    <p:extLst>
      <p:ext uri="{BB962C8B-B14F-4D97-AF65-F5344CB8AC3E}">
        <p14:creationId xmlns:p14="http://schemas.microsoft.com/office/powerpoint/2010/main" val="334019191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C5084F-4BFE-4879-84AC-EE884C941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3" b="7460"/>
          <a:stretch/>
        </p:blipFill>
        <p:spPr>
          <a:xfrm>
            <a:off x="6535886" y="2783530"/>
            <a:ext cx="2355132" cy="1142918"/>
          </a:xfrm>
          <a:prstGeom prst="rect">
            <a:avLst/>
          </a:prstGeom>
        </p:spPr>
      </p:pic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OBSERVATION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39" name="Chevron 4">
            <a:extLst>
              <a:ext uri="{FF2B5EF4-FFF2-40B4-BE49-F238E27FC236}">
                <a16:creationId xmlns:a16="http://schemas.microsoft.com/office/drawing/2014/main" id="{D3434F2F-0888-4143-B1ED-AA4A5C239604}"/>
              </a:ext>
            </a:extLst>
          </p:cNvPr>
          <p:cNvSpPr/>
          <p:nvPr/>
        </p:nvSpPr>
        <p:spPr bwMode="auto">
          <a:xfrm flipH="1">
            <a:off x="7718397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HEAT TREATMENT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0" name="Chevron 4">
            <a:extLst>
              <a:ext uri="{FF2B5EF4-FFF2-40B4-BE49-F238E27FC236}">
                <a16:creationId xmlns:a16="http://schemas.microsoft.com/office/drawing/2014/main" id="{D12FB04E-14FF-4944-8899-91AF7BE6528A}"/>
              </a:ext>
            </a:extLst>
          </p:cNvPr>
          <p:cNvSpPr/>
          <p:nvPr/>
        </p:nvSpPr>
        <p:spPr bwMode="auto">
          <a:xfrm flipH="1">
            <a:off x="6646576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JIG SETTING</a:t>
            </a:r>
          </a:p>
        </p:txBody>
      </p:sp>
      <p:sp>
        <p:nvSpPr>
          <p:cNvPr id="41" name="Chevron 4">
            <a:extLst>
              <a:ext uri="{FF2B5EF4-FFF2-40B4-BE49-F238E27FC236}">
                <a16:creationId xmlns:a16="http://schemas.microsoft.com/office/drawing/2014/main" id="{B5ADF7B1-0720-459D-A73C-D7C4CF85CCCD}"/>
              </a:ext>
            </a:extLst>
          </p:cNvPr>
          <p:cNvSpPr/>
          <p:nvPr/>
        </p:nvSpPr>
        <p:spPr bwMode="auto">
          <a:xfrm flipH="1">
            <a:off x="5559433" y="3988461"/>
            <a:ext cx="886968" cy="371441"/>
          </a:xfrm>
          <a:prstGeom prst="rect">
            <a:avLst/>
          </a:prstGeom>
          <a:solidFill>
            <a:srgbClr val="FF505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sz="7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THREAD ROLLING</a:t>
            </a:r>
          </a:p>
        </p:txBody>
      </p:sp>
      <p:sp>
        <p:nvSpPr>
          <p:cNvPr id="42" name="Chevron 4">
            <a:extLst>
              <a:ext uri="{FF2B5EF4-FFF2-40B4-BE49-F238E27FC236}">
                <a16:creationId xmlns:a16="http://schemas.microsoft.com/office/drawing/2014/main" id="{CB355958-EF16-49AA-A39C-CEDC9B9797AC}"/>
              </a:ext>
            </a:extLst>
          </p:cNvPr>
          <p:cNvSpPr/>
          <p:nvPr/>
        </p:nvSpPr>
        <p:spPr bwMode="auto">
          <a:xfrm flipH="1">
            <a:off x="4488557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TURNING 2</a:t>
            </a:r>
          </a:p>
        </p:txBody>
      </p:sp>
      <p:sp>
        <p:nvSpPr>
          <p:cNvPr id="43" name="Chevron 4">
            <a:extLst>
              <a:ext uri="{FF2B5EF4-FFF2-40B4-BE49-F238E27FC236}">
                <a16:creationId xmlns:a16="http://schemas.microsoft.com/office/drawing/2014/main" id="{500B4D72-C64E-4060-98AD-72A94B3859D6}"/>
              </a:ext>
            </a:extLst>
          </p:cNvPr>
          <p:cNvSpPr/>
          <p:nvPr/>
        </p:nvSpPr>
        <p:spPr bwMode="auto">
          <a:xfrm>
            <a:off x="1260589" y="4574326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sz="7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ROLL TESTING</a:t>
            </a:r>
          </a:p>
        </p:txBody>
      </p:sp>
      <p:sp>
        <p:nvSpPr>
          <p:cNvPr id="44" name="Chevron 4">
            <a:extLst>
              <a:ext uri="{FF2B5EF4-FFF2-40B4-BE49-F238E27FC236}">
                <a16:creationId xmlns:a16="http://schemas.microsoft.com/office/drawing/2014/main" id="{84AA2AE7-9AEB-4649-BC44-15D5C36D49F1}"/>
              </a:ext>
            </a:extLst>
          </p:cNvPr>
          <p:cNvSpPr/>
          <p:nvPr/>
        </p:nvSpPr>
        <p:spPr bwMode="auto">
          <a:xfrm>
            <a:off x="210080" y="4570199"/>
            <a:ext cx="886968" cy="379696"/>
          </a:xfrm>
          <a:prstGeom prst="rect">
            <a:avLst/>
          </a:prstGeom>
          <a:solidFill>
            <a:srgbClr val="FF5050"/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ja-JP" sz="600" b="1" dirty="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EDDY CURRENT TESTING</a:t>
            </a:r>
          </a:p>
        </p:txBody>
      </p:sp>
      <p:sp>
        <p:nvSpPr>
          <p:cNvPr id="45" name="Chevron 4">
            <a:extLst>
              <a:ext uri="{FF2B5EF4-FFF2-40B4-BE49-F238E27FC236}">
                <a16:creationId xmlns:a16="http://schemas.microsoft.com/office/drawing/2014/main" id="{20D95896-075F-417D-A62F-39DDBBADD28D}"/>
              </a:ext>
            </a:extLst>
          </p:cNvPr>
          <p:cNvSpPr/>
          <p:nvPr/>
        </p:nvSpPr>
        <p:spPr bwMode="auto">
          <a:xfrm>
            <a:off x="210080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MATERIAL STORAGE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6" name="Chevron 4">
            <a:extLst>
              <a:ext uri="{FF2B5EF4-FFF2-40B4-BE49-F238E27FC236}">
                <a16:creationId xmlns:a16="http://schemas.microsoft.com/office/drawing/2014/main" id="{4B833A7D-BEC4-400B-BB93-79F60E0116EF}"/>
              </a:ext>
            </a:extLst>
          </p:cNvPr>
          <p:cNvSpPr/>
          <p:nvPr/>
        </p:nvSpPr>
        <p:spPr bwMode="auto">
          <a:xfrm>
            <a:off x="1278076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COLD FORGING</a:t>
            </a:r>
          </a:p>
        </p:txBody>
      </p:sp>
      <p:sp>
        <p:nvSpPr>
          <p:cNvPr id="47" name="Chevron 4">
            <a:extLst>
              <a:ext uri="{FF2B5EF4-FFF2-40B4-BE49-F238E27FC236}">
                <a16:creationId xmlns:a16="http://schemas.microsoft.com/office/drawing/2014/main" id="{89564EC5-882E-4FC7-A875-22E98919BB1B}"/>
              </a:ext>
            </a:extLst>
          </p:cNvPr>
          <p:cNvSpPr/>
          <p:nvPr/>
        </p:nvSpPr>
        <p:spPr bwMode="auto">
          <a:xfrm>
            <a:off x="2336783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STRAIGHTENING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8" name="Chevron 4">
            <a:extLst>
              <a:ext uri="{FF2B5EF4-FFF2-40B4-BE49-F238E27FC236}">
                <a16:creationId xmlns:a16="http://schemas.microsoft.com/office/drawing/2014/main" id="{CE8DB12E-0B37-4552-B68D-F1D65E32857F}"/>
              </a:ext>
            </a:extLst>
          </p:cNvPr>
          <p:cNvSpPr/>
          <p:nvPr/>
        </p:nvSpPr>
        <p:spPr bwMode="auto">
          <a:xfrm>
            <a:off x="3406960" y="3988461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TURNING 1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96981B01-ECCE-44BE-B8D5-9A102CFEBFF6}"/>
              </a:ext>
            </a:extLst>
          </p:cNvPr>
          <p:cNvSpPr/>
          <p:nvPr/>
        </p:nvSpPr>
        <p:spPr bwMode="auto">
          <a:xfrm>
            <a:off x="2170437" y="4042113"/>
            <a:ext cx="155500" cy="26413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40D837C-3A82-4A0A-9ECC-B7475F3FBA34}"/>
              </a:ext>
            </a:extLst>
          </p:cNvPr>
          <p:cNvSpPr/>
          <p:nvPr/>
        </p:nvSpPr>
        <p:spPr bwMode="auto">
          <a:xfrm>
            <a:off x="1102506" y="4046241"/>
            <a:ext cx="160516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F9DA107-C1F1-4DA1-AA8F-EC89748DDBB8}"/>
              </a:ext>
            </a:extLst>
          </p:cNvPr>
          <p:cNvSpPr/>
          <p:nvPr/>
        </p:nvSpPr>
        <p:spPr bwMode="auto">
          <a:xfrm>
            <a:off x="3225855" y="4046241"/>
            <a:ext cx="160516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4669445-0B24-4516-A5AE-C36889753CA2}"/>
              </a:ext>
            </a:extLst>
          </p:cNvPr>
          <p:cNvSpPr/>
          <p:nvPr/>
        </p:nvSpPr>
        <p:spPr bwMode="auto">
          <a:xfrm>
            <a:off x="4298357" y="4046241"/>
            <a:ext cx="170548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068E1726-97E7-46E1-97B9-429CEC67470C}"/>
              </a:ext>
            </a:extLst>
          </p:cNvPr>
          <p:cNvSpPr/>
          <p:nvPr/>
        </p:nvSpPr>
        <p:spPr bwMode="auto">
          <a:xfrm>
            <a:off x="6466810" y="4046241"/>
            <a:ext cx="160516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998D70B-9BC2-4775-9B81-24AB92878E61}"/>
              </a:ext>
            </a:extLst>
          </p:cNvPr>
          <p:cNvSpPr/>
          <p:nvPr/>
        </p:nvSpPr>
        <p:spPr bwMode="auto">
          <a:xfrm>
            <a:off x="5389293" y="4046241"/>
            <a:ext cx="160516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B7A92309-F2D2-472C-AD2F-5C039CF08696}"/>
              </a:ext>
            </a:extLst>
          </p:cNvPr>
          <p:cNvSpPr/>
          <p:nvPr/>
        </p:nvSpPr>
        <p:spPr bwMode="auto">
          <a:xfrm>
            <a:off x="7553270" y="4046241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56" name="Chevron 4">
            <a:extLst>
              <a:ext uri="{FF2B5EF4-FFF2-40B4-BE49-F238E27FC236}">
                <a16:creationId xmlns:a16="http://schemas.microsoft.com/office/drawing/2014/main" id="{77A36215-6CB1-49BB-AD6B-66A9E6C01045}"/>
              </a:ext>
            </a:extLst>
          </p:cNvPr>
          <p:cNvSpPr/>
          <p:nvPr/>
        </p:nvSpPr>
        <p:spPr bwMode="auto">
          <a:xfrm>
            <a:off x="4488557" y="4570199"/>
            <a:ext cx="886968" cy="379696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LASER MARKING</a:t>
            </a:r>
          </a:p>
        </p:txBody>
      </p:sp>
      <p:sp>
        <p:nvSpPr>
          <p:cNvPr id="57" name="Chevron 4">
            <a:extLst>
              <a:ext uri="{FF2B5EF4-FFF2-40B4-BE49-F238E27FC236}">
                <a16:creationId xmlns:a16="http://schemas.microsoft.com/office/drawing/2014/main" id="{AE27C4DE-36B2-40F4-A6F6-36052A2B081F}"/>
              </a:ext>
            </a:extLst>
          </p:cNvPr>
          <p:cNvSpPr/>
          <p:nvPr/>
        </p:nvSpPr>
        <p:spPr bwMode="auto">
          <a:xfrm>
            <a:off x="5580683" y="4574326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RUNOUT INSPECTION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8" name="Chevron 4">
            <a:extLst>
              <a:ext uri="{FF2B5EF4-FFF2-40B4-BE49-F238E27FC236}">
                <a16:creationId xmlns:a16="http://schemas.microsoft.com/office/drawing/2014/main" id="{DA2C86C8-0CDB-4CC1-9927-C59C76D74D7E}"/>
              </a:ext>
            </a:extLst>
          </p:cNvPr>
          <p:cNvSpPr/>
          <p:nvPr/>
        </p:nvSpPr>
        <p:spPr bwMode="auto">
          <a:xfrm>
            <a:off x="6666736" y="4570199"/>
            <a:ext cx="886968" cy="379696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THREAD ANNEALING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59" name="Chevron 4">
            <a:extLst>
              <a:ext uri="{FF2B5EF4-FFF2-40B4-BE49-F238E27FC236}">
                <a16:creationId xmlns:a16="http://schemas.microsoft.com/office/drawing/2014/main" id="{B2772940-03CA-4C0B-91FE-A1DC3FB3C346}"/>
              </a:ext>
            </a:extLst>
          </p:cNvPr>
          <p:cNvSpPr/>
          <p:nvPr/>
        </p:nvSpPr>
        <p:spPr bwMode="auto">
          <a:xfrm>
            <a:off x="7736390" y="4570199"/>
            <a:ext cx="886968" cy="379696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ja-JP" sz="7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SHOT BLASTING</a:t>
            </a:r>
          </a:p>
        </p:txBody>
      </p:sp>
      <p:sp>
        <p:nvSpPr>
          <p:cNvPr id="62" name="Chevron 4">
            <a:extLst>
              <a:ext uri="{FF2B5EF4-FFF2-40B4-BE49-F238E27FC236}">
                <a16:creationId xmlns:a16="http://schemas.microsoft.com/office/drawing/2014/main" id="{3721A2FC-5053-4F23-A55B-C358A5EC23A1}"/>
              </a:ext>
            </a:extLst>
          </p:cNvPr>
          <p:cNvSpPr/>
          <p:nvPr/>
        </p:nvSpPr>
        <p:spPr bwMode="auto">
          <a:xfrm flipH="1">
            <a:off x="3406960" y="4574326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AXIS GRINDING</a:t>
            </a:r>
            <a:endParaRPr kumimoji="0" lang="en-US" altLang="ja-JP" sz="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63" name="Chevron 4">
            <a:extLst>
              <a:ext uri="{FF2B5EF4-FFF2-40B4-BE49-F238E27FC236}">
                <a16:creationId xmlns:a16="http://schemas.microsoft.com/office/drawing/2014/main" id="{1C976517-BFCF-452B-8D4D-ED69CE45105B}"/>
              </a:ext>
            </a:extLst>
          </p:cNvPr>
          <p:cNvSpPr/>
          <p:nvPr/>
        </p:nvSpPr>
        <p:spPr bwMode="auto">
          <a:xfrm flipH="1">
            <a:off x="2336783" y="4574326"/>
            <a:ext cx="886968" cy="371441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ASSY WITH GEAR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F8B82342-6AE2-48D0-9DBA-E70078400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7848" y="4317884"/>
            <a:ext cx="972637" cy="25231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Occurrence</a:t>
            </a:r>
            <a:endParaRPr kumimoji="0" lang="en-I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34" name="Chevron 4">
            <a:extLst>
              <a:ext uri="{FF2B5EF4-FFF2-40B4-BE49-F238E27FC236}">
                <a16:creationId xmlns:a16="http://schemas.microsoft.com/office/drawing/2014/main" id="{75ADBF56-C1F9-4182-9FD8-6B2417162D3A}"/>
              </a:ext>
            </a:extLst>
          </p:cNvPr>
          <p:cNvSpPr/>
          <p:nvPr/>
        </p:nvSpPr>
        <p:spPr bwMode="auto">
          <a:xfrm>
            <a:off x="210080" y="5184794"/>
            <a:ext cx="886968" cy="426628"/>
          </a:xfrm>
          <a:prstGeom prst="rect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52019" tIns="50673" rIns="50673" bIns="50673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ct val="35000"/>
              </a:spcAft>
            </a:pPr>
            <a:r>
              <a:rPr lang="en-US" altLang="ja-JP" sz="700" dirty="0">
                <a:solidFill>
                  <a:prstClr val="black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OIL APPLICATION AND DISPATCH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A169F991-2CCE-487F-B098-88965FCD87CB}"/>
              </a:ext>
            </a:extLst>
          </p:cNvPr>
          <p:cNvSpPr/>
          <p:nvPr/>
        </p:nvSpPr>
        <p:spPr bwMode="auto">
          <a:xfrm rot="5400000">
            <a:off x="8070587" y="4356998"/>
            <a:ext cx="182585" cy="2179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D5E4A411-1034-47D6-8DF2-25500062B8CB}"/>
              </a:ext>
            </a:extLst>
          </p:cNvPr>
          <p:cNvSpPr/>
          <p:nvPr/>
        </p:nvSpPr>
        <p:spPr bwMode="auto">
          <a:xfrm flipH="1">
            <a:off x="7561955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95B8F61-88EA-48BC-8045-AE4EB067CA46}"/>
              </a:ext>
            </a:extLst>
          </p:cNvPr>
          <p:cNvSpPr/>
          <p:nvPr/>
        </p:nvSpPr>
        <p:spPr bwMode="auto">
          <a:xfrm flipH="1">
            <a:off x="6491076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96AB5353-7C67-4EB6-BF79-1F430260EB4A}"/>
              </a:ext>
            </a:extLst>
          </p:cNvPr>
          <p:cNvSpPr/>
          <p:nvPr/>
        </p:nvSpPr>
        <p:spPr bwMode="auto">
          <a:xfrm flipH="1">
            <a:off x="5404600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CF1026A-AC67-4B94-8543-2946DDEDC068}"/>
              </a:ext>
            </a:extLst>
          </p:cNvPr>
          <p:cNvSpPr/>
          <p:nvPr/>
        </p:nvSpPr>
        <p:spPr bwMode="auto">
          <a:xfrm flipH="1">
            <a:off x="4326204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375C3ACC-CCF2-497C-B2C2-407198E82D9D}"/>
              </a:ext>
            </a:extLst>
          </p:cNvPr>
          <p:cNvSpPr/>
          <p:nvPr/>
        </p:nvSpPr>
        <p:spPr bwMode="auto">
          <a:xfrm flipH="1">
            <a:off x="3228560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CBE140B-363C-4861-9DDE-16CF8A0E6C10}"/>
              </a:ext>
            </a:extLst>
          </p:cNvPr>
          <p:cNvSpPr/>
          <p:nvPr/>
        </p:nvSpPr>
        <p:spPr bwMode="auto">
          <a:xfrm flipH="1">
            <a:off x="2159244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F54E356-8FDA-4297-A6BD-13D89F19CEDE}"/>
              </a:ext>
            </a:extLst>
          </p:cNvPr>
          <p:cNvSpPr/>
          <p:nvPr/>
        </p:nvSpPr>
        <p:spPr bwMode="auto">
          <a:xfrm flipH="1">
            <a:off x="1107522" y="4632106"/>
            <a:ext cx="155500" cy="25588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63409BD-0450-47BB-AA34-19A42BCBF5EC}"/>
              </a:ext>
            </a:extLst>
          </p:cNvPr>
          <p:cNvSpPr/>
          <p:nvPr/>
        </p:nvSpPr>
        <p:spPr bwMode="auto">
          <a:xfrm rot="5400000">
            <a:off x="539864" y="4958383"/>
            <a:ext cx="182585" cy="2179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F80E82C1-B632-49CC-8052-BEA694AA7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436" y="4956104"/>
            <a:ext cx="972637" cy="252316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Outflow</a:t>
            </a:r>
            <a:endParaRPr kumimoji="0" lang="en-I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380ED-F9EC-4AF1-A4C7-B47B0C80EE7E}"/>
              </a:ext>
            </a:extLst>
          </p:cNvPr>
          <p:cNvSpPr txBox="1"/>
          <p:nvPr/>
        </p:nvSpPr>
        <p:spPr>
          <a:xfrm>
            <a:off x="56564" y="3649022"/>
            <a:ext cx="4041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DEFECT MAPPING BY PROCESS SEQUENCE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4EF78C-31B5-40CB-9C09-251B9D63B7EF}"/>
              </a:ext>
            </a:extLst>
          </p:cNvPr>
          <p:cNvSpPr txBox="1"/>
          <p:nvPr/>
        </p:nvSpPr>
        <p:spPr>
          <a:xfrm>
            <a:off x="56564" y="797627"/>
            <a:ext cx="3196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PHYSICAL OBSERVATIONS AT PART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BC281EC-550E-4A72-9B05-1501EFF89F1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1273" y="4904033"/>
            <a:ext cx="224672" cy="10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17C8E2-F2DF-45B7-B8C7-DE558A7F2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95954"/>
              </p:ext>
            </p:extLst>
          </p:nvPr>
        </p:nvGraphicFramePr>
        <p:xfrm>
          <a:off x="116642" y="1034968"/>
          <a:ext cx="6168653" cy="762000"/>
        </p:xfrm>
        <a:graphic>
          <a:graphicData uri="http://schemas.openxmlformats.org/drawingml/2006/table">
            <a:tbl>
              <a:tblPr/>
              <a:tblGrid>
                <a:gridCol w="1435432">
                  <a:extLst>
                    <a:ext uri="{9D8B030D-6E8A-4147-A177-3AD203B41FA5}">
                      <a16:colId xmlns:a16="http://schemas.microsoft.com/office/drawing/2014/main" val="3085009337"/>
                    </a:ext>
                  </a:extLst>
                </a:gridCol>
                <a:gridCol w="1134704">
                  <a:extLst>
                    <a:ext uri="{9D8B030D-6E8A-4147-A177-3AD203B41FA5}">
                      <a16:colId xmlns:a16="http://schemas.microsoft.com/office/drawing/2014/main" val="2757193951"/>
                    </a:ext>
                  </a:extLst>
                </a:gridCol>
                <a:gridCol w="950598">
                  <a:extLst>
                    <a:ext uri="{9D8B030D-6E8A-4147-A177-3AD203B41FA5}">
                      <a16:colId xmlns:a16="http://schemas.microsoft.com/office/drawing/2014/main" val="3967843402"/>
                    </a:ext>
                  </a:extLst>
                </a:gridCol>
                <a:gridCol w="1028192">
                  <a:extLst>
                    <a:ext uri="{9D8B030D-6E8A-4147-A177-3AD203B41FA5}">
                      <a16:colId xmlns:a16="http://schemas.microsoft.com/office/drawing/2014/main" val="940673780"/>
                    </a:ext>
                  </a:extLst>
                </a:gridCol>
                <a:gridCol w="1619727">
                  <a:extLst>
                    <a:ext uri="{9D8B030D-6E8A-4147-A177-3AD203B41FA5}">
                      <a16:colId xmlns:a16="http://schemas.microsoft.com/office/drawing/2014/main" val="212675910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Actual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Judgement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Remarks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9319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Pre Roll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14.890~14.910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14.906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Thread Not Missed Due to Pre-Roll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Dia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Undersize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880541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31FC1EA-9746-4FF6-A288-987C600614AC}"/>
              </a:ext>
            </a:extLst>
          </p:cNvPr>
          <p:cNvSpPr txBox="1"/>
          <p:nvPr/>
        </p:nvSpPr>
        <p:spPr>
          <a:xfrm>
            <a:off x="56564" y="2016281"/>
            <a:ext cx="1753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Other Observations: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412D0-56C4-4A2E-936D-66DDBCA420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007" y="1081521"/>
            <a:ext cx="1223738" cy="165607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C98F644-30B8-43D1-AB48-4232DC600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03599"/>
              </p:ext>
            </p:extLst>
          </p:nvPr>
        </p:nvGraphicFramePr>
        <p:xfrm>
          <a:off x="116642" y="2249029"/>
          <a:ext cx="6168654" cy="1271892"/>
        </p:xfrm>
        <a:graphic>
          <a:graphicData uri="http://schemas.openxmlformats.org/drawingml/2006/table">
            <a:tbl>
              <a:tblPr/>
              <a:tblGrid>
                <a:gridCol w="489064">
                  <a:extLst>
                    <a:ext uri="{9D8B030D-6E8A-4147-A177-3AD203B41FA5}">
                      <a16:colId xmlns:a16="http://schemas.microsoft.com/office/drawing/2014/main" val="780995178"/>
                    </a:ext>
                  </a:extLst>
                </a:gridCol>
                <a:gridCol w="2395000">
                  <a:extLst>
                    <a:ext uri="{9D8B030D-6E8A-4147-A177-3AD203B41FA5}">
                      <a16:colId xmlns:a16="http://schemas.microsoft.com/office/drawing/2014/main" val="3199950640"/>
                    </a:ext>
                  </a:extLst>
                </a:gridCol>
                <a:gridCol w="1677171">
                  <a:extLst>
                    <a:ext uri="{9D8B030D-6E8A-4147-A177-3AD203B41FA5}">
                      <a16:colId xmlns:a16="http://schemas.microsoft.com/office/drawing/2014/main" val="1325044981"/>
                    </a:ext>
                  </a:extLst>
                </a:gridCol>
                <a:gridCol w="1607419">
                  <a:extLst>
                    <a:ext uri="{9D8B030D-6E8A-4147-A177-3AD203B41FA5}">
                      <a16:colId xmlns:a16="http://schemas.microsoft.com/office/drawing/2014/main" val="2859949212"/>
                    </a:ext>
                  </a:extLst>
                </a:gridCol>
              </a:tblGrid>
              <a:tr h="3179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OBSERVATION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INDICATION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RESULT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81142"/>
                  </a:ext>
                </a:extLst>
              </a:tr>
              <a:tr h="317973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Yellow Mark at Shaft Face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Eddy Current Test 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DEFECT SKIPPED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206186"/>
                  </a:ext>
                </a:extLst>
              </a:tr>
              <a:tr h="317973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’M’ Alphabet available on Gear Face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GRT Over, Associate Indication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GRT OK PART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309819"/>
                  </a:ext>
                </a:extLst>
              </a:tr>
              <a:tr h="317973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No feed mark near Grinding Undercut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Line Identification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Line 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26306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BD3B79C-2F79-467E-AEAA-EE9583A28FE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738" y="1094830"/>
            <a:ext cx="983281" cy="162296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CE1AE9-A53B-4BDC-B6AF-9A12C93707C1}"/>
              </a:ext>
            </a:extLst>
          </p:cNvPr>
          <p:cNvSpPr/>
          <p:nvPr/>
        </p:nvSpPr>
        <p:spPr>
          <a:xfrm>
            <a:off x="7881269" y="1120158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C5D2BF9-2C81-46CF-A245-728FA8FD0BC3}"/>
              </a:ext>
            </a:extLst>
          </p:cNvPr>
          <p:cNvSpPr/>
          <p:nvPr/>
        </p:nvSpPr>
        <p:spPr>
          <a:xfrm>
            <a:off x="6482518" y="1117561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AC73EF-748B-418E-9464-794A94F8D088}"/>
              </a:ext>
            </a:extLst>
          </p:cNvPr>
          <p:cNvSpPr/>
          <p:nvPr/>
        </p:nvSpPr>
        <p:spPr>
          <a:xfrm>
            <a:off x="17982" y="6233270"/>
            <a:ext cx="9126018" cy="61889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Occurred at Thread Rolling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Outflow Miss Happened from Eddy Current Testing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8784D58-0CB7-4728-A8C3-8CC0BF26C8C1}"/>
              </a:ext>
            </a:extLst>
          </p:cNvPr>
          <p:cNvSpPr/>
          <p:nvPr/>
        </p:nvSpPr>
        <p:spPr>
          <a:xfrm>
            <a:off x="6535886" y="2840007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D9C8259-4AD9-4B20-8502-BB94EBE92123}"/>
              </a:ext>
            </a:extLst>
          </p:cNvPr>
          <p:cNvSpPr/>
          <p:nvPr/>
        </p:nvSpPr>
        <p:spPr>
          <a:xfrm>
            <a:off x="266066" y="2633567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0D9401-2F1D-4F8E-B5DD-32BBB280E1E5}"/>
              </a:ext>
            </a:extLst>
          </p:cNvPr>
          <p:cNvSpPr/>
          <p:nvPr/>
        </p:nvSpPr>
        <p:spPr>
          <a:xfrm>
            <a:off x="266066" y="2944548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50B698C-B38A-42F2-B466-F877EA4BC15E}"/>
              </a:ext>
            </a:extLst>
          </p:cNvPr>
          <p:cNvSpPr/>
          <p:nvPr/>
        </p:nvSpPr>
        <p:spPr>
          <a:xfrm>
            <a:off x="266066" y="3284438"/>
            <a:ext cx="182880" cy="182880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3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A81CAB-5357-4E2F-807D-EC6AA9482A5A}"/>
              </a:ext>
            </a:extLst>
          </p:cNvPr>
          <p:cNvSpPr/>
          <p:nvPr/>
        </p:nvSpPr>
        <p:spPr>
          <a:xfrm>
            <a:off x="4326204" y="2187124"/>
            <a:ext cx="2858366" cy="376322"/>
          </a:xfrm>
          <a:custGeom>
            <a:avLst/>
            <a:gdLst>
              <a:gd name="connsiteX0" fmla="*/ 0 w 2603241"/>
              <a:gd name="connsiteY0" fmla="*/ 634481 h 634481"/>
              <a:gd name="connsiteX1" fmla="*/ 0 w 2603241"/>
              <a:gd name="connsiteY1" fmla="*/ 0 h 634481"/>
              <a:gd name="connsiteX2" fmla="*/ 1950098 w 2603241"/>
              <a:gd name="connsiteY2" fmla="*/ 0 h 634481"/>
              <a:gd name="connsiteX3" fmla="*/ 1950098 w 2603241"/>
              <a:gd name="connsiteY3" fmla="*/ 251926 h 634481"/>
              <a:gd name="connsiteX4" fmla="*/ 2603241 w 2603241"/>
              <a:gd name="connsiteY4" fmla="*/ 251926 h 63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241" h="634481">
                <a:moveTo>
                  <a:pt x="0" y="634481"/>
                </a:moveTo>
                <a:lnTo>
                  <a:pt x="0" y="0"/>
                </a:lnTo>
                <a:lnTo>
                  <a:pt x="1950098" y="0"/>
                </a:lnTo>
                <a:lnTo>
                  <a:pt x="1950098" y="251926"/>
                </a:lnTo>
                <a:lnTo>
                  <a:pt x="2603241" y="251926"/>
                </a:lnTo>
              </a:path>
            </a:pathLst>
          </a:custGeom>
          <a:ln w="19050">
            <a:solidFill>
              <a:srgbClr val="00B0F0"/>
            </a:solidFill>
            <a:head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FFE255-3DE8-4CAA-A8D6-F557E3435526}"/>
              </a:ext>
            </a:extLst>
          </p:cNvPr>
          <p:cNvSpPr/>
          <p:nvPr/>
        </p:nvSpPr>
        <p:spPr>
          <a:xfrm>
            <a:off x="7184570" y="2166255"/>
            <a:ext cx="393192" cy="393064"/>
          </a:xfrm>
          <a:prstGeom prst="ellipse">
            <a:avLst/>
          </a:prstGeom>
          <a:ln w="19050"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8FB8F0F-C690-45F3-9F01-E35BD5A14C2F}"/>
              </a:ext>
            </a:extLst>
          </p:cNvPr>
          <p:cNvSpPr/>
          <p:nvPr/>
        </p:nvSpPr>
        <p:spPr>
          <a:xfrm>
            <a:off x="8134595" y="1800315"/>
            <a:ext cx="666765" cy="661340"/>
          </a:xfrm>
          <a:prstGeom prst="ellipse">
            <a:avLst/>
          </a:prstGeom>
          <a:ln w="19050"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673466-80D5-4AAE-B8D8-3C20384943B9}"/>
              </a:ext>
            </a:extLst>
          </p:cNvPr>
          <p:cNvSpPr txBox="1"/>
          <p:nvPr/>
        </p:nvSpPr>
        <p:spPr>
          <a:xfrm>
            <a:off x="6824793" y="890189"/>
            <a:ext cx="1807821" cy="182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CLAIM PART IMAGES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C4857E-5444-455C-8262-4C5BC62C0A71}"/>
              </a:ext>
            </a:extLst>
          </p:cNvPr>
          <p:cNvCxnSpPr>
            <a:cxnSpLocks/>
          </p:cNvCxnSpPr>
          <p:nvPr/>
        </p:nvCxnSpPr>
        <p:spPr bwMode="auto">
          <a:xfrm>
            <a:off x="4326204" y="3429000"/>
            <a:ext cx="2581366" cy="0"/>
          </a:xfrm>
          <a:prstGeom prst="line">
            <a:avLst/>
          </a:prstGeom>
          <a:ln w="19050">
            <a:solidFill>
              <a:srgbClr val="00B0F0"/>
            </a:solidFill>
            <a:head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4EA05A0D-EB18-4971-B7F3-BBA7FDED204F}"/>
              </a:ext>
            </a:extLst>
          </p:cNvPr>
          <p:cNvSpPr/>
          <p:nvPr/>
        </p:nvSpPr>
        <p:spPr>
          <a:xfrm>
            <a:off x="6895190" y="3099001"/>
            <a:ext cx="1587073" cy="661340"/>
          </a:xfrm>
          <a:prstGeom prst="ellipse">
            <a:avLst/>
          </a:prstGeom>
          <a:ln w="19050"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A6A3B13-9CAC-47CB-9374-C1B3E7A6015D}"/>
              </a:ext>
            </a:extLst>
          </p:cNvPr>
          <p:cNvSpPr/>
          <p:nvPr/>
        </p:nvSpPr>
        <p:spPr>
          <a:xfrm>
            <a:off x="4319337" y="2481761"/>
            <a:ext cx="4162926" cy="443603"/>
          </a:xfrm>
          <a:custGeom>
            <a:avLst/>
            <a:gdLst>
              <a:gd name="connsiteX0" fmla="*/ 0 w 4174958"/>
              <a:gd name="connsiteY0" fmla="*/ 372979 h 372979"/>
              <a:gd name="connsiteX1" fmla="*/ 2081463 w 4174958"/>
              <a:gd name="connsiteY1" fmla="*/ 372979 h 372979"/>
              <a:gd name="connsiteX2" fmla="*/ 2081463 w 4174958"/>
              <a:gd name="connsiteY2" fmla="*/ 216568 h 372979"/>
              <a:gd name="connsiteX3" fmla="*/ 4174958 w 4174958"/>
              <a:gd name="connsiteY3" fmla="*/ 216568 h 372979"/>
              <a:gd name="connsiteX4" fmla="*/ 4174958 w 4174958"/>
              <a:gd name="connsiteY4" fmla="*/ 0 h 37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958" h="372979">
                <a:moveTo>
                  <a:pt x="0" y="372979"/>
                </a:moveTo>
                <a:lnTo>
                  <a:pt x="2081463" y="372979"/>
                </a:lnTo>
                <a:lnTo>
                  <a:pt x="2081463" y="216568"/>
                </a:lnTo>
                <a:lnTo>
                  <a:pt x="4174958" y="216568"/>
                </a:lnTo>
                <a:lnTo>
                  <a:pt x="4174958" y="0"/>
                </a:lnTo>
              </a:path>
            </a:pathLst>
          </a:custGeom>
          <a:ln w="19050">
            <a:solidFill>
              <a:srgbClr val="00B0F0"/>
            </a:solidFill>
            <a:headEnd type="oval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7178">
            <a:extLst>
              <a:ext uri="{FF2B5EF4-FFF2-40B4-BE49-F238E27FC236}">
                <a16:creationId xmlns:a16="http://schemas.microsoft.com/office/drawing/2014/main" id="{B58D38ED-904A-4C5E-B1D4-06D3CE23BF2C}"/>
              </a:ext>
            </a:extLst>
          </p:cNvPr>
          <p:cNvSpPr/>
          <p:nvPr/>
        </p:nvSpPr>
        <p:spPr>
          <a:xfrm>
            <a:off x="6057143" y="4212114"/>
            <a:ext cx="3010622" cy="81344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Burr from Turning 2, Which Swirl on the Stopper and Later can transfer to Rollers</a:t>
            </a:r>
          </a:p>
        </p:txBody>
      </p:sp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ANALYSIS-OCCURRENCE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71C8B4-E87A-462F-BDCA-9CDBFAF638CD}"/>
              </a:ext>
            </a:extLst>
          </p:cNvPr>
          <p:cNvSpPr/>
          <p:nvPr/>
        </p:nvSpPr>
        <p:spPr>
          <a:xfrm>
            <a:off x="8760" y="6466114"/>
            <a:ext cx="9135239" cy="391886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Miss Happens, when Manually Stops and Restarts Line for Burr Clearing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44EF78C-31B5-40CB-9C09-251B9D63B7EF}"/>
              </a:ext>
            </a:extLst>
          </p:cNvPr>
          <p:cNvSpPr txBox="1"/>
          <p:nvPr/>
        </p:nvSpPr>
        <p:spPr>
          <a:xfrm>
            <a:off x="0" y="786371"/>
            <a:ext cx="2374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FACTOR ANALYSIS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413C0C-FCEC-49FC-B291-BD85C6124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928699"/>
              </p:ext>
            </p:extLst>
          </p:nvPr>
        </p:nvGraphicFramePr>
        <p:xfrm>
          <a:off x="55415" y="1021479"/>
          <a:ext cx="9012350" cy="2765622"/>
        </p:xfrm>
        <a:graphic>
          <a:graphicData uri="http://schemas.openxmlformats.org/drawingml/2006/table">
            <a:tbl>
              <a:tblPr/>
              <a:tblGrid>
                <a:gridCol w="511096">
                  <a:extLst>
                    <a:ext uri="{9D8B030D-6E8A-4147-A177-3AD203B41FA5}">
                      <a16:colId xmlns:a16="http://schemas.microsoft.com/office/drawing/2014/main" val="3894320201"/>
                    </a:ext>
                  </a:extLst>
                </a:gridCol>
                <a:gridCol w="3507474">
                  <a:extLst>
                    <a:ext uri="{9D8B030D-6E8A-4147-A177-3AD203B41FA5}">
                      <a16:colId xmlns:a16="http://schemas.microsoft.com/office/drawing/2014/main" val="992361473"/>
                    </a:ext>
                  </a:extLst>
                </a:gridCol>
                <a:gridCol w="4265150">
                  <a:extLst>
                    <a:ext uri="{9D8B030D-6E8A-4147-A177-3AD203B41FA5}">
                      <a16:colId xmlns:a16="http://schemas.microsoft.com/office/drawing/2014/main" val="3302594614"/>
                    </a:ext>
                  </a:extLst>
                </a:gridCol>
                <a:gridCol w="728630">
                  <a:extLst>
                    <a:ext uri="{9D8B030D-6E8A-4147-A177-3AD203B41FA5}">
                      <a16:colId xmlns:a16="http://schemas.microsoft.com/office/drawing/2014/main" val="105658073"/>
                    </a:ext>
                  </a:extLst>
                </a:gridCol>
              </a:tblGrid>
              <a:tr h="1895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Sl</a:t>
                      </a:r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No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POSSIBLE CAUSES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VERIFICATION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RESULT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150451"/>
                  </a:ext>
                </a:extLst>
              </a:tr>
              <a:tr h="267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Dropped part miss handling 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There is no dropped part recorded, there is no damage on the defect shaft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114432"/>
                  </a:ext>
                </a:extLst>
              </a:tr>
              <a:tr h="2413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Machine power cut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No power cut on that day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36867"/>
                  </a:ext>
                </a:extLst>
              </a:tr>
              <a:tr h="3421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3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Thread rolling part present sensor fault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Part present sensor working - incase of not working gantry don't run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010679"/>
                  </a:ext>
                </a:extLst>
              </a:tr>
              <a:tr h="3058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4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Thread head center sensor fault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Head center sensor working - incase of not working gantry don't run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98033"/>
                  </a:ext>
                </a:extLst>
              </a:tr>
              <a:tr h="40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5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Mistake in Line Operation when Burr clearing from Thread Rolling Machine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Stops the line Manually to Remove the Burr and Thread miss Happens when restart the Line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X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326483"/>
                  </a:ext>
                </a:extLst>
              </a:tr>
              <a:tr h="2895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6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1/50  measuring frequency not followed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1/50 inspection followed as per frequency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516486"/>
                  </a:ext>
                </a:extLst>
              </a:tr>
              <a:tr h="326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7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Alarm handling time Improper handling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  <a:cs typeface="+mn-cs"/>
                        </a:rPr>
                        <a:t>No alarm generated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on that day &lt;In change point record&gt;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512181"/>
                  </a:ext>
                </a:extLst>
              </a:tr>
              <a:tr h="326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8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New manpower run the line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Manpower got skill according to Process requirement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3352" marR="3352" marT="3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087919"/>
                  </a:ext>
                </a:extLst>
              </a:tr>
            </a:tbl>
          </a:graphicData>
        </a:graphic>
      </p:graphicFrame>
      <p:pic>
        <p:nvPicPr>
          <p:cNvPr id="7168" name="Picture 7167">
            <a:extLst>
              <a:ext uri="{FF2B5EF4-FFF2-40B4-BE49-F238E27FC236}">
                <a16:creationId xmlns:a16="http://schemas.microsoft.com/office/drawing/2014/main" id="{A50EDEF2-E843-4101-8B4F-66CE99B0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69553" y="4146034"/>
            <a:ext cx="2487134" cy="1961147"/>
          </a:xfrm>
          <a:prstGeom prst="rect">
            <a:avLst/>
          </a:prstGeom>
        </p:spPr>
      </p:pic>
      <p:grpSp>
        <p:nvGrpSpPr>
          <p:cNvPr id="7174" name="Group 7173">
            <a:extLst>
              <a:ext uri="{FF2B5EF4-FFF2-40B4-BE49-F238E27FC236}">
                <a16:creationId xmlns:a16="http://schemas.microsoft.com/office/drawing/2014/main" id="{4E203F65-DF9F-4950-AF41-23460DAFCF62}"/>
              </a:ext>
            </a:extLst>
          </p:cNvPr>
          <p:cNvGrpSpPr/>
          <p:nvPr/>
        </p:nvGrpSpPr>
        <p:grpSpPr>
          <a:xfrm>
            <a:off x="1118937" y="4211050"/>
            <a:ext cx="2466474" cy="457200"/>
            <a:chOff x="1118937" y="4283242"/>
            <a:chExt cx="2466474" cy="4572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7172" name="Freeform: Shape 7171">
              <a:extLst>
                <a:ext uri="{FF2B5EF4-FFF2-40B4-BE49-F238E27FC236}">
                  <a16:creationId xmlns:a16="http://schemas.microsoft.com/office/drawing/2014/main" id="{65D9CA6C-5FFC-43FC-BD82-C4EBABAF07AD}"/>
                </a:ext>
              </a:extLst>
            </p:cNvPr>
            <p:cNvSpPr/>
            <p:nvPr/>
          </p:nvSpPr>
          <p:spPr>
            <a:xfrm>
              <a:off x="1118937" y="4283242"/>
              <a:ext cx="2466474" cy="457200"/>
            </a:xfrm>
            <a:custGeom>
              <a:avLst/>
              <a:gdLst>
                <a:gd name="connsiteX0" fmla="*/ 0 w 2466474"/>
                <a:gd name="connsiteY0" fmla="*/ 0 h 457200"/>
                <a:gd name="connsiteX1" fmla="*/ 0 w 2466474"/>
                <a:gd name="connsiteY1" fmla="*/ 204537 h 457200"/>
                <a:gd name="connsiteX2" fmla="*/ 2466474 w 2466474"/>
                <a:gd name="connsiteY2" fmla="*/ 204537 h 457200"/>
                <a:gd name="connsiteX3" fmla="*/ 2466474 w 2466474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474" h="457200">
                  <a:moveTo>
                    <a:pt x="0" y="0"/>
                  </a:moveTo>
                  <a:lnTo>
                    <a:pt x="0" y="204537"/>
                  </a:lnTo>
                  <a:lnTo>
                    <a:pt x="2466474" y="204537"/>
                  </a:lnTo>
                  <a:lnTo>
                    <a:pt x="2466474" y="457200"/>
                  </a:lnTo>
                </a:path>
              </a:pathLst>
            </a:custGeom>
            <a:noFill/>
            <a:ln w="19050">
              <a:solidFill>
                <a:srgbClr val="FFC000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7173" name="Freeform: Shape 7172">
              <a:extLst>
                <a:ext uri="{FF2B5EF4-FFF2-40B4-BE49-F238E27FC236}">
                  <a16:creationId xmlns:a16="http://schemas.microsoft.com/office/drawing/2014/main" id="{81CCB2B5-2EEA-4037-88F8-86F8B6A984B4}"/>
                </a:ext>
              </a:extLst>
            </p:cNvPr>
            <p:cNvSpPr/>
            <p:nvPr/>
          </p:nvSpPr>
          <p:spPr>
            <a:xfrm>
              <a:off x="2201778" y="4495048"/>
              <a:ext cx="45719" cy="240631"/>
            </a:xfrm>
            <a:custGeom>
              <a:avLst/>
              <a:gdLst>
                <a:gd name="connsiteX0" fmla="*/ 0 w 0"/>
                <a:gd name="connsiteY0" fmla="*/ 0 h 180473"/>
                <a:gd name="connsiteX1" fmla="*/ 0 w 0"/>
                <a:gd name="connsiteY1" fmla="*/ 180473 h 180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80473">
                  <a:moveTo>
                    <a:pt x="0" y="0"/>
                  </a:moveTo>
                  <a:lnTo>
                    <a:pt x="0" y="180473"/>
                  </a:lnTo>
                </a:path>
              </a:pathLst>
            </a:custGeom>
            <a:noFill/>
            <a:ln w="19050">
              <a:solidFill>
                <a:srgbClr val="FFC000"/>
              </a:solidFill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  <a:ea typeface="HGPｺﾞｼｯｸE" pitchFamily="50" charset="-128"/>
              </a:endParaRPr>
            </a:p>
          </p:txBody>
        </p:sp>
      </p:grpSp>
      <p:sp>
        <p:nvSpPr>
          <p:cNvPr id="7169" name="Rectangle 7168">
            <a:extLst>
              <a:ext uri="{FF2B5EF4-FFF2-40B4-BE49-F238E27FC236}">
                <a16:creationId xmlns:a16="http://schemas.microsoft.com/office/drawing/2014/main" id="{FF81636E-0962-4E5E-9713-76316E5D2063}"/>
              </a:ext>
            </a:extLst>
          </p:cNvPr>
          <p:cNvSpPr/>
          <p:nvPr/>
        </p:nvSpPr>
        <p:spPr>
          <a:xfrm>
            <a:off x="646027" y="4011118"/>
            <a:ext cx="1022684" cy="267171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Rollers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7A33646-22E4-47C8-BFD2-72596D4CBEFD}"/>
              </a:ext>
            </a:extLst>
          </p:cNvPr>
          <p:cNvSpPr/>
          <p:nvPr/>
        </p:nvSpPr>
        <p:spPr>
          <a:xfrm rot="16200000">
            <a:off x="2141621" y="5231864"/>
            <a:ext cx="45719" cy="1097280"/>
          </a:xfrm>
          <a:custGeom>
            <a:avLst/>
            <a:gdLst>
              <a:gd name="connsiteX0" fmla="*/ 0 w 0"/>
              <a:gd name="connsiteY0" fmla="*/ 0 h 180473"/>
              <a:gd name="connsiteX1" fmla="*/ 0 w 0"/>
              <a:gd name="connsiteY1" fmla="*/ 180473 h 18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80473">
                <a:moveTo>
                  <a:pt x="0" y="0"/>
                </a:moveTo>
                <a:lnTo>
                  <a:pt x="0" y="180473"/>
                </a:lnTo>
              </a:path>
            </a:pathLst>
          </a:custGeom>
          <a:noFill/>
          <a:ln w="19050">
            <a:solidFill>
              <a:srgbClr val="FFC000"/>
            </a:solidFill>
            <a:tailEnd type="oval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7C68C3-F449-46F1-890F-80D62A9CB04F}"/>
              </a:ext>
            </a:extLst>
          </p:cNvPr>
          <p:cNvSpPr/>
          <p:nvPr/>
        </p:nvSpPr>
        <p:spPr>
          <a:xfrm>
            <a:off x="644189" y="5669779"/>
            <a:ext cx="1022684" cy="267171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81B8A78-4A33-477A-818B-2E2E7E151D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9471" t="33517" r="47882" b="33012"/>
          <a:stretch/>
        </p:blipFill>
        <p:spPr>
          <a:xfrm rot="5400000">
            <a:off x="3660193" y="4123198"/>
            <a:ext cx="2485013" cy="20089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646FF0E6-9CCF-40E1-B319-1ABEC3FD98C2}"/>
              </a:ext>
            </a:extLst>
          </p:cNvPr>
          <p:cNvSpPr/>
          <p:nvPr/>
        </p:nvSpPr>
        <p:spPr>
          <a:xfrm flipH="1" flipV="1">
            <a:off x="4977729" y="4214210"/>
            <a:ext cx="1287379" cy="240632"/>
          </a:xfrm>
          <a:custGeom>
            <a:avLst/>
            <a:gdLst>
              <a:gd name="connsiteX0" fmla="*/ 0 w 1287379"/>
              <a:gd name="connsiteY0" fmla="*/ 240632 h 240632"/>
              <a:gd name="connsiteX1" fmla="*/ 1287379 w 1287379"/>
              <a:gd name="connsiteY1" fmla="*/ 240632 h 240632"/>
              <a:gd name="connsiteX2" fmla="*/ 1287379 w 1287379"/>
              <a:gd name="connsiteY2" fmla="*/ 0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379" h="240632">
                <a:moveTo>
                  <a:pt x="0" y="240632"/>
                </a:moveTo>
                <a:lnTo>
                  <a:pt x="1287379" y="240632"/>
                </a:lnTo>
                <a:lnTo>
                  <a:pt x="1287379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5F4E39-E368-4B17-8265-FE7F621BCBB8}"/>
              </a:ext>
            </a:extLst>
          </p:cNvPr>
          <p:cNvSpPr/>
          <p:nvPr/>
        </p:nvSpPr>
        <p:spPr>
          <a:xfrm>
            <a:off x="5319126" y="4086777"/>
            <a:ext cx="1022684" cy="267171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Burr</a:t>
            </a:r>
          </a:p>
        </p:txBody>
      </p:sp>
      <p:sp>
        <p:nvSpPr>
          <p:cNvPr id="7178" name="Rectangle 7177">
            <a:extLst>
              <a:ext uri="{FF2B5EF4-FFF2-40B4-BE49-F238E27FC236}">
                <a16:creationId xmlns:a16="http://schemas.microsoft.com/office/drawing/2014/main" id="{28D71211-E98F-4C1D-B1F0-E81B45C27450}"/>
              </a:ext>
            </a:extLst>
          </p:cNvPr>
          <p:cNvSpPr/>
          <p:nvPr/>
        </p:nvSpPr>
        <p:spPr>
          <a:xfrm>
            <a:off x="2452033" y="4475275"/>
            <a:ext cx="506705" cy="46859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FA037E-22ED-40D6-89EE-EBD9966D9DC8}"/>
              </a:ext>
            </a:extLst>
          </p:cNvPr>
          <p:cNvSpPr/>
          <p:nvPr/>
        </p:nvSpPr>
        <p:spPr>
          <a:xfrm>
            <a:off x="6057143" y="5551777"/>
            <a:ext cx="3010622" cy="81344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Due to Improper location of Part on Rollers Cycle will not be Started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18C90-ADE0-46DA-8E40-16E6CCB5032F}"/>
              </a:ext>
            </a:extLst>
          </p:cNvPr>
          <p:cNvSpPr txBox="1"/>
          <p:nvPr/>
        </p:nvSpPr>
        <p:spPr>
          <a:xfrm>
            <a:off x="6017315" y="5145025"/>
            <a:ext cx="27882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What Happens If Burr present between part and Rollers?</a:t>
            </a:r>
          </a:p>
        </p:txBody>
      </p:sp>
    </p:spTree>
    <p:extLst>
      <p:ext uri="{BB962C8B-B14F-4D97-AF65-F5344CB8AC3E}">
        <p14:creationId xmlns:p14="http://schemas.microsoft.com/office/powerpoint/2010/main" val="180273822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319CD0F-FE5A-4C16-BBF0-B09E225EE484}"/>
              </a:ext>
            </a:extLst>
          </p:cNvPr>
          <p:cNvGrpSpPr/>
          <p:nvPr/>
        </p:nvGrpSpPr>
        <p:grpSpPr>
          <a:xfrm>
            <a:off x="1730460" y="4937279"/>
            <a:ext cx="1207471" cy="148522"/>
            <a:chOff x="1700829" y="2666780"/>
            <a:chExt cx="1207471" cy="148522"/>
          </a:xfrm>
        </p:grpSpPr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6C94130F-7AB5-4811-B57D-3EBABE6F0F9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58FED36B-A780-411F-AE72-2372B37D84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38423EF7-A240-4C6E-B2CC-07F1BAE663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10696A6B-1E53-4255-B9FD-BA270FDEDC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5" name="Straight Connector 524">
              <a:extLst>
                <a:ext uri="{FF2B5EF4-FFF2-40B4-BE49-F238E27FC236}">
                  <a16:creationId xmlns:a16="http://schemas.microsoft.com/office/drawing/2014/main" id="{D8E52E0B-0B9C-4166-BD12-957FC4C7C7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6" name="Straight Connector 525">
              <a:extLst>
                <a:ext uri="{FF2B5EF4-FFF2-40B4-BE49-F238E27FC236}">
                  <a16:creationId xmlns:a16="http://schemas.microsoft.com/office/drawing/2014/main" id="{B74ACBD6-23CD-40E5-8CE2-FEF7EF2CD78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D9197115-4C91-4DC9-98BF-EB3EEE5102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28FAE1B6-1521-469C-923C-091E042EE1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2F7220F1-81A4-4A78-BB35-5C325AC978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DC4B29F-1598-4F61-8074-B3ECF47745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431B1D87-70D5-420B-87E6-BB98B2E550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1C50A5D-86B2-4E12-A43A-57FF7C0E5E03}"/>
              </a:ext>
            </a:extLst>
          </p:cNvPr>
          <p:cNvGrpSpPr/>
          <p:nvPr/>
        </p:nvGrpSpPr>
        <p:grpSpPr>
          <a:xfrm>
            <a:off x="3570522" y="4937422"/>
            <a:ext cx="1207471" cy="148522"/>
            <a:chOff x="1700829" y="2666780"/>
            <a:chExt cx="1207471" cy="148522"/>
          </a:xfrm>
        </p:grpSpPr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8ED671FB-2F78-4E67-BADD-92466ABCFC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F043B465-C7FE-41C2-8078-ADFA0593DB5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FD48CCCA-19C9-4039-906F-FC0266C3B0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F807A8AD-ACDA-4765-B4CD-292DB79F83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877081A8-A0DF-454E-9367-53606736401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C04AA8D1-952B-42ED-B7BB-26B871D4E7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06890F3E-035B-4429-A3C8-04BB54171D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4FDD99D3-9207-438E-AE74-ECE0C820F2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793CD620-035B-4D2E-9495-D64280D4F2F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DC33AC43-9D09-4C3D-9A32-9EA27F99B11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C00BF22-20EE-4653-AC2A-748E869E40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B4C5A120-A692-4380-AE70-2EFD568EDA6C}"/>
              </a:ext>
            </a:extLst>
          </p:cNvPr>
          <p:cNvGrpSpPr/>
          <p:nvPr/>
        </p:nvGrpSpPr>
        <p:grpSpPr>
          <a:xfrm>
            <a:off x="5928504" y="4985836"/>
            <a:ext cx="1207471" cy="148522"/>
            <a:chOff x="1700829" y="2666780"/>
            <a:chExt cx="1207471" cy="148522"/>
          </a:xfrm>
        </p:grpSpPr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CC7772E9-399A-4D42-88DD-4EF675C9070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21163FFC-55B7-40A8-94C6-C24963E257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1FAC668D-8F06-4C69-9276-7D272674F2E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3DBD6F9D-34BE-4A31-ADDB-5D2FB1C79FA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6" name="Straight Connector 565">
              <a:extLst>
                <a:ext uri="{FF2B5EF4-FFF2-40B4-BE49-F238E27FC236}">
                  <a16:creationId xmlns:a16="http://schemas.microsoft.com/office/drawing/2014/main" id="{A9A5908B-3500-48E5-9639-A8966710C57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7" name="Straight Connector 566">
              <a:extLst>
                <a:ext uri="{FF2B5EF4-FFF2-40B4-BE49-F238E27FC236}">
                  <a16:creationId xmlns:a16="http://schemas.microsoft.com/office/drawing/2014/main" id="{6D9C9EA5-739D-4FC0-943C-286A065A55F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EA15F184-3DFE-4B9D-A5C6-9F30E065E2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A35A8FB8-8278-4794-847A-CEF25212CB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EE2791EF-8DB9-4B9D-990F-6C7CD4CA97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0A68A2AA-B7BD-4ED5-8F63-57A8D9F4EA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2" name="Straight Connector 571">
              <a:extLst>
                <a:ext uri="{FF2B5EF4-FFF2-40B4-BE49-F238E27FC236}">
                  <a16:creationId xmlns:a16="http://schemas.microsoft.com/office/drawing/2014/main" id="{9A7B38DC-815F-4241-95D6-586A3C9AB8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9A16B9AD-D05F-408E-A0B6-42161AA3641C}"/>
              </a:ext>
            </a:extLst>
          </p:cNvPr>
          <p:cNvGrpSpPr/>
          <p:nvPr/>
        </p:nvGrpSpPr>
        <p:grpSpPr>
          <a:xfrm>
            <a:off x="3067459" y="3635887"/>
            <a:ext cx="332032" cy="656593"/>
            <a:chOff x="5212663" y="2534136"/>
            <a:chExt cx="332032" cy="656593"/>
          </a:xfrm>
        </p:grpSpPr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A1E78156-469B-4997-9288-DFD5D08AC5FA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95FE96E5-562B-4283-A563-17E81AD7445A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3617C2C1-D98F-4021-8565-466A70369763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5E0DF65-35DF-4884-ABBC-6D092BB211FB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37676E0A-4C83-4C03-A1F0-F541037A4677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CCF6F9-90FC-4913-9349-10F730BA380F}"/>
              </a:ext>
            </a:extLst>
          </p:cNvPr>
          <p:cNvGrpSpPr/>
          <p:nvPr/>
        </p:nvGrpSpPr>
        <p:grpSpPr>
          <a:xfrm>
            <a:off x="5166829" y="3635887"/>
            <a:ext cx="332032" cy="656593"/>
            <a:chOff x="5212663" y="2534136"/>
            <a:chExt cx="332032" cy="6565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ED9C24-AE87-41A6-94DC-33B62EB588F9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F336A7-9431-4825-9287-2FF1EE01065B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8012B7E-8982-4B75-87E1-59485AB05999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AFDBFA0-B0E4-4345-9764-710F861B0383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B9E2071-27F2-4A23-907A-B3F670EF3DEE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ECC89-232C-4B30-9B5C-E1BB7FF58F29}"/>
              </a:ext>
            </a:extLst>
          </p:cNvPr>
          <p:cNvSpPr/>
          <p:nvPr/>
        </p:nvSpPr>
        <p:spPr>
          <a:xfrm>
            <a:off x="3539809" y="3659423"/>
            <a:ext cx="1258003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91E9F1-E5FC-4B83-8629-1B3950D5D288}"/>
              </a:ext>
            </a:extLst>
          </p:cNvPr>
          <p:cNvSpPr/>
          <p:nvPr/>
        </p:nvSpPr>
        <p:spPr>
          <a:xfrm>
            <a:off x="5960828" y="4109440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DE6CE2-3C72-44DE-8CD3-3B50391F974D}"/>
              </a:ext>
            </a:extLst>
          </p:cNvPr>
          <p:cNvSpPr/>
          <p:nvPr/>
        </p:nvSpPr>
        <p:spPr>
          <a:xfrm>
            <a:off x="6609672" y="4109440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E17E2E-CE3F-493F-8FFB-8AA9C934910B}"/>
              </a:ext>
            </a:extLst>
          </p:cNvPr>
          <p:cNvSpPr/>
          <p:nvPr/>
        </p:nvSpPr>
        <p:spPr>
          <a:xfrm>
            <a:off x="6511335" y="4374616"/>
            <a:ext cx="76759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0CE2E-2338-4E75-A45F-95409285121D}"/>
              </a:ext>
            </a:extLst>
          </p:cNvPr>
          <p:cNvSpPr/>
          <p:nvPr/>
        </p:nvSpPr>
        <p:spPr>
          <a:xfrm>
            <a:off x="6102899" y="4337292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CA2E60-D7D3-4F15-AF4C-D3225CFEE89A}"/>
              </a:ext>
            </a:extLst>
          </p:cNvPr>
          <p:cNvSpPr/>
          <p:nvPr/>
        </p:nvSpPr>
        <p:spPr>
          <a:xfrm>
            <a:off x="6729140" y="4327751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600610-1214-4C85-A5A2-92B12524A8BB}"/>
              </a:ext>
            </a:extLst>
          </p:cNvPr>
          <p:cNvSpPr/>
          <p:nvPr/>
        </p:nvSpPr>
        <p:spPr>
          <a:xfrm>
            <a:off x="5994948" y="4679233"/>
            <a:ext cx="1129004" cy="30461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D06CA9-7923-4A19-AFA3-7C2A557BB158}"/>
              </a:ext>
            </a:extLst>
          </p:cNvPr>
          <p:cNvGrpSpPr/>
          <p:nvPr/>
        </p:nvGrpSpPr>
        <p:grpSpPr>
          <a:xfrm rot="16200000">
            <a:off x="7426328" y="4274245"/>
            <a:ext cx="911611" cy="199297"/>
            <a:chOff x="6041730" y="3867178"/>
            <a:chExt cx="2874799" cy="6278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1E7ED80-B15B-483F-BF73-0E64B6BC59DB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6" name="Rectangle: Top Corners Snipped 25">
              <a:extLst>
                <a:ext uri="{FF2B5EF4-FFF2-40B4-BE49-F238E27FC236}">
                  <a16:creationId xmlns:a16="http://schemas.microsoft.com/office/drawing/2014/main" id="{3D085D5A-7260-4193-92C6-D3536A6FF3B9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86EEF74-44B2-4689-A6ED-9CBF11CA1AFA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2B02D6B-3BB0-4B47-A737-D060C86DD373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9" name="Rectangle: Top Corners Snipped 28">
              <a:extLst>
                <a:ext uri="{FF2B5EF4-FFF2-40B4-BE49-F238E27FC236}">
                  <a16:creationId xmlns:a16="http://schemas.microsoft.com/office/drawing/2014/main" id="{C5892808-FE20-4BB1-8A54-596E51B88068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255F2-5E93-4412-A3AD-EB9A8D0EF1BC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052D9C2-4511-4B22-935B-9FED2FABDD4D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E93B9D6-F94F-43F2-8CF4-267E2BC893AC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FC35C14-5FD7-4BA7-8566-66F8FE5563E2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D5A1F1C-501E-4632-9CB8-379C2C5CCD43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864977A3-3315-4467-9F6E-7E8CC3B9D88F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ACDC9CC8-EF9C-47AE-B8CD-9165F49C6186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C4B9CEA-3C45-4DE9-AD98-E55CBA92B2C6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F64E6DC-BBC4-4A9C-8BA3-8969332A4FF9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14791D2-AB72-444D-9760-3535A621E544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105F9A4-DE0A-4E50-9E3B-B1406B51E291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55D6036-AF7A-4AD9-B88C-A5BA82A68B3F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027B1B1-C130-4655-9522-E0DAC35B05CF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FADEC1F-2582-486B-8F17-90652A898600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DCECF2-FA26-4CAE-9E39-A61A4611A671}"/>
              </a:ext>
            </a:extLst>
          </p:cNvPr>
          <p:cNvGrpSpPr/>
          <p:nvPr/>
        </p:nvGrpSpPr>
        <p:grpSpPr>
          <a:xfrm rot="16200000">
            <a:off x="7778439" y="4274244"/>
            <a:ext cx="911611" cy="199297"/>
            <a:chOff x="6041730" y="3867178"/>
            <a:chExt cx="2874799" cy="62781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3F3BF33-0D75-432E-ADE1-14D9CF4DF766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" name="Rectangle: Top Corners Snipped 45">
              <a:extLst>
                <a:ext uri="{FF2B5EF4-FFF2-40B4-BE49-F238E27FC236}">
                  <a16:creationId xmlns:a16="http://schemas.microsoft.com/office/drawing/2014/main" id="{A90B844E-441D-4F7E-88FD-5025CD2E316E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6B6ECC5-BA8B-486B-BF04-0E1F0413F785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C5D9EC7-2F1D-460D-862D-60525CAC15C5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9" name="Rectangle: Top Corners Snipped 48">
              <a:extLst>
                <a:ext uri="{FF2B5EF4-FFF2-40B4-BE49-F238E27FC236}">
                  <a16:creationId xmlns:a16="http://schemas.microsoft.com/office/drawing/2014/main" id="{1E212887-7DCD-471C-AFE8-371D079E1828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5E19C88-2B5A-4A44-832D-91DA9298145A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45181D5-2125-4E27-ACE0-015CAC4207C3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0814A24-88C4-4BB8-88B7-515597922A55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76636BC-443E-43AC-9563-B5967FAA003B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A675DFE-71A2-4FCC-8480-49D0D4102F0E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9B6B960-7D46-4DCE-8AA8-2F3F5C1AE39C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0523C22F-0369-413A-A136-5F2BA2A0C777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A7717A-B5E4-49CB-8489-5DD6E79021E8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7A08961-90D0-4B85-8201-B12F2E8A8513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E0F6067-132D-42F5-A149-E392AD2DC3FB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B6171B4-104B-48A8-AC25-B8A014B3B977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51488A-FB10-477D-AD2D-BA78E7AFF881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2F174EF-504B-4C46-A7AA-994E89AB8A67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7F96D29-E0D4-4497-B14A-AA0CC33F9CCC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67B97F-8C4A-45A2-BC29-BE0F08009536}"/>
              </a:ext>
            </a:extLst>
          </p:cNvPr>
          <p:cNvGrpSpPr/>
          <p:nvPr/>
        </p:nvGrpSpPr>
        <p:grpSpPr>
          <a:xfrm rot="16200000">
            <a:off x="8029016" y="4274244"/>
            <a:ext cx="911611" cy="199297"/>
            <a:chOff x="6041730" y="3867178"/>
            <a:chExt cx="2874799" cy="62781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D653066-BAFF-4177-AA6F-73259BA398DB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6" name="Rectangle: Top Corners Snipped 65">
              <a:extLst>
                <a:ext uri="{FF2B5EF4-FFF2-40B4-BE49-F238E27FC236}">
                  <a16:creationId xmlns:a16="http://schemas.microsoft.com/office/drawing/2014/main" id="{1C3AD0FC-8C9E-442E-92B5-C08D40E378B5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DB453D2-2EF8-422C-B140-A0EFD7597E37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2B75A4B-461C-428A-A7EF-CC9A7DEAD7B5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69" name="Rectangle: Top Corners Snipped 68">
              <a:extLst>
                <a:ext uri="{FF2B5EF4-FFF2-40B4-BE49-F238E27FC236}">
                  <a16:creationId xmlns:a16="http://schemas.microsoft.com/office/drawing/2014/main" id="{758AFB06-41E2-4B4D-A62D-F33AB7E01257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DF8BA44-F86A-44BF-8ADC-CE8EA7D311B6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420314AA-8858-4905-9B21-569F4494A559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7174C48A-4F84-4258-8449-9C21375CC920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618B3F3-50A0-474F-B4B8-C5034D6112EA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E90D2F1A-4A0A-4205-A130-603D887C206A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B80AA5F1-4066-45FA-B82D-179527630D49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A58BC63A-011B-4A61-8DCA-7179886F64DA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6861B6B1-7382-4B6F-B4FD-BDE33F18A43C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AD2A66E-2E15-4106-B8C7-239817BD0D7A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A8517AD-C8D2-4582-BADB-87C3DF85D4A9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1670C0C-B582-4EE0-B014-71F931B08744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0DC10C7-9622-4E72-9819-62C91D47C02B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137001E-4A7C-458E-AE38-D7329CD210E9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6F6102D-094E-4168-9784-FDC21B8212B8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73743457-EB8C-45B0-B8B2-B82BEDE26457}"/>
              </a:ext>
            </a:extLst>
          </p:cNvPr>
          <p:cNvSpPr/>
          <p:nvPr/>
        </p:nvSpPr>
        <p:spPr>
          <a:xfrm>
            <a:off x="7645552" y="4401029"/>
            <a:ext cx="1226442" cy="589475"/>
          </a:xfrm>
          <a:custGeom>
            <a:avLst/>
            <a:gdLst>
              <a:gd name="connsiteX0" fmla="*/ 0 w 2127183"/>
              <a:gd name="connsiteY0" fmla="*/ 0 h 1443790"/>
              <a:gd name="connsiteX1" fmla="*/ 192505 w 2127183"/>
              <a:gd name="connsiteY1" fmla="*/ 0 h 1443790"/>
              <a:gd name="connsiteX2" fmla="*/ 192505 w 2127183"/>
              <a:gd name="connsiteY2" fmla="*/ 1270535 h 1443790"/>
              <a:gd name="connsiteX3" fmla="*/ 1944303 w 2127183"/>
              <a:gd name="connsiteY3" fmla="*/ 1270535 h 1443790"/>
              <a:gd name="connsiteX4" fmla="*/ 1944303 w 2127183"/>
              <a:gd name="connsiteY4" fmla="*/ 0 h 1443790"/>
              <a:gd name="connsiteX5" fmla="*/ 2127183 w 2127183"/>
              <a:gd name="connsiteY5" fmla="*/ 0 h 1443790"/>
              <a:gd name="connsiteX6" fmla="*/ 2127183 w 2127183"/>
              <a:gd name="connsiteY6" fmla="*/ 1443790 h 1443790"/>
              <a:gd name="connsiteX7" fmla="*/ 9625 w 2127183"/>
              <a:gd name="connsiteY7" fmla="*/ 1443790 h 1443790"/>
              <a:gd name="connsiteX8" fmla="*/ 0 w 2127183"/>
              <a:gd name="connsiteY8" fmla="*/ 0 h 144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183" h="1443790">
                <a:moveTo>
                  <a:pt x="0" y="0"/>
                </a:moveTo>
                <a:lnTo>
                  <a:pt x="192505" y="0"/>
                </a:lnTo>
                <a:lnTo>
                  <a:pt x="192505" y="1270535"/>
                </a:lnTo>
                <a:lnTo>
                  <a:pt x="1944303" y="1270535"/>
                </a:lnTo>
                <a:lnTo>
                  <a:pt x="1944303" y="0"/>
                </a:lnTo>
                <a:lnTo>
                  <a:pt x="2127183" y="0"/>
                </a:lnTo>
                <a:lnTo>
                  <a:pt x="2127183" y="1443790"/>
                </a:lnTo>
                <a:lnTo>
                  <a:pt x="9625" y="1443790"/>
                </a:lnTo>
                <a:cubicBezTo>
                  <a:pt x="6417" y="962527"/>
                  <a:pt x="3208" y="4812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FEFDA3F-8606-40A7-B842-13047470B6F1}"/>
              </a:ext>
            </a:extLst>
          </p:cNvPr>
          <p:cNvGrpSpPr/>
          <p:nvPr/>
        </p:nvGrpSpPr>
        <p:grpSpPr>
          <a:xfrm rot="16200000">
            <a:off x="8160111" y="4274244"/>
            <a:ext cx="911611" cy="199297"/>
            <a:chOff x="6041730" y="3867178"/>
            <a:chExt cx="2874799" cy="627816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E180EC6-224F-4ACF-9AD1-3A2342428B1D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7" name="Rectangle: Top Corners Snipped 86">
              <a:extLst>
                <a:ext uri="{FF2B5EF4-FFF2-40B4-BE49-F238E27FC236}">
                  <a16:creationId xmlns:a16="http://schemas.microsoft.com/office/drawing/2014/main" id="{E2424A41-3196-480E-BD54-FAD62E0F68B7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F6E7B11A-7B37-4BD5-B84E-BCC1641F2B13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175A1F1D-C468-48FB-90EC-E0C21FD91293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0" name="Rectangle: Top Corners Snipped 89">
              <a:extLst>
                <a:ext uri="{FF2B5EF4-FFF2-40B4-BE49-F238E27FC236}">
                  <a16:creationId xmlns:a16="http://schemas.microsoft.com/office/drawing/2014/main" id="{F16DAA04-8601-494B-8CD2-3839CD1034DF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CE622B3-4C61-4877-9C24-7DDB9A2BB51F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37F12C95-B823-4EF6-88B7-7264019B5BD9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FFECC096-90A0-4C42-AEA7-2C94F676E140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E462A1F-617E-407A-A7B6-62805A9BC422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878B1424-6E81-4DA9-8B3D-7AFEE4441CC4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7CA85B89-35C1-4872-A745-6776ABC05FEB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54F2CF80-94BE-43B1-A35F-D504C3D8FA3F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EC812284-5C50-4D3B-B020-2811CFE4A4AA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47BACD1-1CB7-40E8-90A6-F8E43BE38EA2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AA59507-4B04-4F58-BE70-8793A282FCCA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15802DD-97B5-464E-9255-697010F70F20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DEB32D4-8376-4F41-9C1F-03F4235C8FAB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ABE1E0F-7F75-421F-91C4-123884B2EA4A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8201642-0324-46E5-9EAF-502134444D17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9736794-4F62-4CF0-A5BD-2B9765D37F46}"/>
              </a:ext>
            </a:extLst>
          </p:cNvPr>
          <p:cNvGrpSpPr/>
          <p:nvPr/>
        </p:nvGrpSpPr>
        <p:grpSpPr>
          <a:xfrm rot="16200000">
            <a:off x="7892231" y="4274244"/>
            <a:ext cx="911611" cy="199297"/>
            <a:chOff x="6041730" y="3867178"/>
            <a:chExt cx="2874799" cy="62781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AC1B4C30-FB40-4202-809D-98143E5BC63B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" name="Rectangle: Top Corners Snipped 106">
              <a:extLst>
                <a:ext uri="{FF2B5EF4-FFF2-40B4-BE49-F238E27FC236}">
                  <a16:creationId xmlns:a16="http://schemas.microsoft.com/office/drawing/2014/main" id="{8EB180F9-D115-466B-B164-A2A863C28D83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C8746BB6-2FE9-4F66-AD30-79BAC707EBBD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EB3C7069-EA38-4CC3-89B7-DB124FEBA6B1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0" name="Rectangle: Top Corners Snipped 109">
              <a:extLst>
                <a:ext uri="{FF2B5EF4-FFF2-40B4-BE49-F238E27FC236}">
                  <a16:creationId xmlns:a16="http://schemas.microsoft.com/office/drawing/2014/main" id="{748CC63C-3F4F-476B-8853-A8ABB80BFB2D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FA35CFE-04FE-4ED9-A67D-06BBF6E2E458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71D1D9D4-4752-4E38-B940-52D49583CBED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F07DF8C5-951E-40DF-BB6F-7C0189E7756F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6E035C7-CE92-42F4-BAB7-939700BD089D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6FDE1C36-1DB4-4746-8600-6B56085DC7CB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E3FB1E11-7EA9-45B2-8682-668506937ED0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AAFF2FD-6972-4AFA-AA45-5BAAF363E386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1B366F1D-A60F-42AC-AED1-9BB5E6286EDC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F636731-D6E3-42FC-9283-05F42A026490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CD04B69-50E8-4AB6-8E37-78B96A7A0F02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5D295F83-A554-469E-9672-AA648277EFAE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496E31E-46C8-4662-9058-A4FA55D2FFAF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2225D0B-DBA2-4CF4-8C9C-1E1D00BB125B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9D59237-F9AD-4F45-A5D0-D610D5780AEB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E6C6144-7F93-4EAC-B020-8D460EE506E7}"/>
              </a:ext>
            </a:extLst>
          </p:cNvPr>
          <p:cNvGrpSpPr/>
          <p:nvPr/>
        </p:nvGrpSpPr>
        <p:grpSpPr>
          <a:xfrm rot="16200000">
            <a:off x="7645433" y="4274244"/>
            <a:ext cx="911611" cy="199297"/>
            <a:chOff x="6041730" y="3867178"/>
            <a:chExt cx="2874799" cy="627816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A8DE6FC2-D5E8-4D74-90A6-10BDA12005BD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7" name="Rectangle: Top Corners Snipped 126">
              <a:extLst>
                <a:ext uri="{FF2B5EF4-FFF2-40B4-BE49-F238E27FC236}">
                  <a16:creationId xmlns:a16="http://schemas.microsoft.com/office/drawing/2014/main" id="{C7073296-95E0-47F3-BE3C-0AA18A993ED1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742E8AD7-3B55-4603-A21D-40DDBA56C34B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DE8AC857-6CBA-42B3-95A4-4BE67957DB97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0" name="Rectangle: Top Corners Snipped 129">
              <a:extLst>
                <a:ext uri="{FF2B5EF4-FFF2-40B4-BE49-F238E27FC236}">
                  <a16:creationId xmlns:a16="http://schemas.microsoft.com/office/drawing/2014/main" id="{22D2358F-A6F3-49A8-A488-DAD162F2E2BA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FDEA9EB-3FEC-4CF0-8C4A-FA97B275F82B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0F501C8B-5687-4968-80DA-4EF0FE11725F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6FE02B8-4E22-4E72-84B1-462454CB2B18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DDB96EE-E17B-473D-A5E7-1D0FEB17B235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904ED3FE-56FF-4D28-A28B-069A20F35275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8910DD82-B673-458B-BE2B-37AE44E80FED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507089E5-C9FC-46CE-AD9F-6E6C2C15B1C2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28484427-A097-480F-8272-74E373240DB5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2BA726E-9CB4-4E96-923E-6ED247844348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637F25D9-91D8-43D1-B555-82D2BFB62CA8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4B04BD46-5F5F-4644-9F65-F578C4CD8E81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114FFFEB-D0B4-456E-A2A5-010ABA867D3B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F49664EB-9641-4FEC-AD45-2044B275159B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24463475-179D-4A44-91F0-CDA182C68BD1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BDF0766-4E7D-4BCE-9BFC-02F6FC271266}"/>
              </a:ext>
            </a:extLst>
          </p:cNvPr>
          <p:cNvSpPr/>
          <p:nvPr/>
        </p:nvSpPr>
        <p:spPr>
          <a:xfrm>
            <a:off x="7640339" y="4340251"/>
            <a:ext cx="1226442" cy="7387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539B3B-5BDF-4131-B0A8-9604A52ECDBC}"/>
              </a:ext>
            </a:extLst>
          </p:cNvPr>
          <p:cNvGrpSpPr/>
          <p:nvPr/>
        </p:nvGrpSpPr>
        <p:grpSpPr>
          <a:xfrm rot="10800000">
            <a:off x="3647331" y="4321126"/>
            <a:ext cx="911611" cy="199297"/>
            <a:chOff x="6041730" y="3867178"/>
            <a:chExt cx="2874799" cy="627816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8476D540-926A-401D-BE32-25A4D9F90BB6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49" name="Rectangle: Top Corners Snipped 148">
              <a:extLst>
                <a:ext uri="{FF2B5EF4-FFF2-40B4-BE49-F238E27FC236}">
                  <a16:creationId xmlns:a16="http://schemas.microsoft.com/office/drawing/2014/main" id="{9066E3E1-12B4-438B-AB8E-CF2305DD1DB2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6CCC2781-1D57-4467-9FEC-5DCD6275493D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B709C78D-081F-44B2-8F6F-14532733824D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2" name="Rectangle: Top Corners Snipped 151">
              <a:extLst>
                <a:ext uri="{FF2B5EF4-FFF2-40B4-BE49-F238E27FC236}">
                  <a16:creationId xmlns:a16="http://schemas.microsoft.com/office/drawing/2014/main" id="{7DBC7F56-96B2-4565-90EB-FBFF560BC472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CF34EF-8848-49AB-B588-6A8C4E4582F2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69D75AE4-2C44-4F40-847D-3977149B6D1C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F41A16FA-25F1-475C-AEA0-DE4F641C51B6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4D6B03D-A7AE-4FE0-9057-7FFEE7A5F4C7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4C3B03C4-5452-48FB-AA0C-D4D8DDC2DEAB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2F814758-124F-44BC-BEEA-FC495A134356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F3B9A391-90D6-4ABC-AD6E-A0B320737A62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8D7CF6D9-2991-4C96-8D89-8E153EE71D64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55692FC8-0541-4E5F-AE09-6BCBE7D9DA81}"/>
              </a:ext>
            </a:extLst>
          </p:cNvPr>
          <p:cNvGrpSpPr/>
          <p:nvPr/>
        </p:nvGrpSpPr>
        <p:grpSpPr>
          <a:xfrm>
            <a:off x="4463699" y="4017368"/>
            <a:ext cx="208834" cy="99968"/>
            <a:chOff x="4393965" y="1875669"/>
            <a:chExt cx="208834" cy="99968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D377CDF-A891-47C3-BB37-E676B177C499}"/>
                </a:ext>
              </a:extLst>
            </p:cNvPr>
            <p:cNvGrpSpPr/>
            <p:nvPr/>
          </p:nvGrpSpPr>
          <p:grpSpPr>
            <a:xfrm>
              <a:off x="4393965" y="1875669"/>
              <a:ext cx="208834" cy="99968"/>
              <a:chOff x="5356695" y="2676525"/>
              <a:chExt cx="327349" cy="126206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F0D3526-1621-4675-B2F6-28043B7FF02C}"/>
                  </a:ext>
                </a:extLst>
              </p:cNvPr>
              <p:cNvSpPr/>
              <p:nvPr/>
            </p:nvSpPr>
            <p:spPr>
              <a:xfrm>
                <a:off x="5360194" y="2676525"/>
                <a:ext cx="323850" cy="126206"/>
              </a:xfrm>
              <a:custGeom>
                <a:avLst/>
                <a:gdLst>
                  <a:gd name="connsiteX0" fmla="*/ 26194 w 323850"/>
                  <a:gd name="connsiteY0" fmla="*/ 92869 h 126206"/>
                  <a:gd name="connsiteX1" fmla="*/ 0 w 323850"/>
                  <a:gd name="connsiteY1" fmla="*/ 28575 h 126206"/>
                  <a:gd name="connsiteX2" fmla="*/ 123825 w 323850"/>
                  <a:gd name="connsiteY2" fmla="*/ 0 h 126206"/>
                  <a:gd name="connsiteX3" fmla="*/ 195262 w 323850"/>
                  <a:gd name="connsiteY3" fmla="*/ 19050 h 126206"/>
                  <a:gd name="connsiteX4" fmla="*/ 323850 w 323850"/>
                  <a:gd name="connsiteY4" fmla="*/ 19050 h 126206"/>
                  <a:gd name="connsiteX5" fmla="*/ 323850 w 323850"/>
                  <a:gd name="connsiteY5" fmla="*/ 126206 h 126206"/>
                  <a:gd name="connsiteX6" fmla="*/ 126206 w 323850"/>
                  <a:gd name="connsiteY6" fmla="*/ 126206 h 126206"/>
                  <a:gd name="connsiteX7" fmla="*/ 26194 w 323850"/>
                  <a:gd name="connsiteY7" fmla="*/ 92869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126206">
                    <a:moveTo>
                      <a:pt x="26194" y="92869"/>
                    </a:moveTo>
                    <a:lnTo>
                      <a:pt x="0" y="28575"/>
                    </a:lnTo>
                    <a:lnTo>
                      <a:pt x="123825" y="0"/>
                    </a:lnTo>
                    <a:lnTo>
                      <a:pt x="195262" y="19050"/>
                    </a:lnTo>
                    <a:lnTo>
                      <a:pt x="323850" y="19050"/>
                    </a:lnTo>
                    <a:lnTo>
                      <a:pt x="323850" y="126206"/>
                    </a:lnTo>
                    <a:lnTo>
                      <a:pt x="126206" y="126206"/>
                    </a:lnTo>
                    <a:lnTo>
                      <a:pt x="26194" y="92869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BD69590D-2DE6-40E2-9FAC-411F7C730709}"/>
                  </a:ext>
                </a:extLst>
              </p:cNvPr>
              <p:cNvSpPr/>
              <p:nvPr/>
            </p:nvSpPr>
            <p:spPr>
              <a:xfrm rot="20020355">
                <a:off x="5356695" y="2702837"/>
                <a:ext cx="152321" cy="99462"/>
              </a:xfrm>
              <a:prstGeom prst="triangle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82EFD01-2ABC-4F8C-95D5-C87FFE795251}"/>
                </a:ext>
              </a:extLst>
            </p:cNvPr>
            <p:cNvSpPr/>
            <p:nvPr/>
          </p:nvSpPr>
          <p:spPr>
            <a:xfrm>
              <a:off x="4442552" y="1941111"/>
              <a:ext cx="9144" cy="9144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8B30666-5A45-4B8F-8CAC-4EF0677C3ACA}"/>
              </a:ext>
            </a:extLst>
          </p:cNvPr>
          <p:cNvSpPr/>
          <p:nvPr/>
        </p:nvSpPr>
        <p:spPr>
          <a:xfrm>
            <a:off x="6261631" y="4719655"/>
            <a:ext cx="672220" cy="21946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4DA62AD9-4C0B-4CEF-A186-F45E4CFC3158}"/>
              </a:ext>
            </a:extLst>
          </p:cNvPr>
          <p:cNvSpPr/>
          <p:nvPr/>
        </p:nvSpPr>
        <p:spPr>
          <a:xfrm>
            <a:off x="5171665" y="4818382"/>
            <a:ext cx="672220" cy="21946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8ECB41A-38B4-4E18-BA56-F34EB4A43495}"/>
              </a:ext>
            </a:extLst>
          </p:cNvPr>
          <p:cNvSpPr/>
          <p:nvPr/>
        </p:nvSpPr>
        <p:spPr>
          <a:xfrm>
            <a:off x="5612477" y="4835774"/>
            <a:ext cx="158400" cy="159538"/>
          </a:xfrm>
          <a:prstGeom prst="ellipse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59142C-019F-4A45-97FF-255D0818CDAA}"/>
              </a:ext>
            </a:extLst>
          </p:cNvPr>
          <p:cNvSpPr/>
          <p:nvPr/>
        </p:nvSpPr>
        <p:spPr>
          <a:xfrm>
            <a:off x="5279673" y="4868036"/>
            <a:ext cx="119298" cy="120155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6B5B5962-3DA5-478A-80C8-5534EBA85590}"/>
              </a:ext>
            </a:extLst>
          </p:cNvPr>
          <p:cNvGrpSpPr/>
          <p:nvPr/>
        </p:nvGrpSpPr>
        <p:grpSpPr>
          <a:xfrm>
            <a:off x="6442404" y="4253921"/>
            <a:ext cx="212912" cy="212912"/>
            <a:chOff x="7862854" y="4179614"/>
            <a:chExt cx="252531" cy="25253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71F355E-146B-423D-8A26-3A15849DC1F2}"/>
                </a:ext>
              </a:extLst>
            </p:cNvPr>
            <p:cNvSpPr/>
            <p:nvPr/>
          </p:nvSpPr>
          <p:spPr>
            <a:xfrm>
              <a:off x="7862854" y="4179614"/>
              <a:ext cx="252531" cy="2525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38FE7D6-D8BB-4BC8-8C35-FB92A0E99551}"/>
                </a:ext>
              </a:extLst>
            </p:cNvPr>
            <p:cNvSpPr/>
            <p:nvPr/>
          </p:nvSpPr>
          <p:spPr>
            <a:xfrm>
              <a:off x="7895336" y="4212096"/>
              <a:ext cx="187566" cy="1875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847DA376-4D34-48D2-A83A-4CB71B325BEA}"/>
              </a:ext>
            </a:extLst>
          </p:cNvPr>
          <p:cNvSpPr/>
          <p:nvPr/>
        </p:nvSpPr>
        <p:spPr>
          <a:xfrm>
            <a:off x="6581354" y="3794151"/>
            <a:ext cx="1257300" cy="406400"/>
          </a:xfrm>
          <a:custGeom>
            <a:avLst/>
            <a:gdLst>
              <a:gd name="connsiteX0" fmla="*/ 0 w 1257300"/>
              <a:gd name="connsiteY0" fmla="*/ 406400 h 406400"/>
              <a:gd name="connsiteX1" fmla="*/ 0 w 1257300"/>
              <a:gd name="connsiteY1" fmla="*/ 0 h 406400"/>
              <a:gd name="connsiteX2" fmla="*/ 1257300 w 1257300"/>
              <a:gd name="connsiteY2" fmla="*/ 0 h 406400"/>
              <a:gd name="connsiteX3" fmla="*/ 1257300 w 1257300"/>
              <a:gd name="connsiteY3" fmla="*/ 1143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406400">
                <a:moveTo>
                  <a:pt x="0" y="406400"/>
                </a:moveTo>
                <a:lnTo>
                  <a:pt x="0" y="0"/>
                </a:lnTo>
                <a:lnTo>
                  <a:pt x="1257300" y="0"/>
                </a:lnTo>
                <a:lnTo>
                  <a:pt x="1257300" y="114300"/>
                </a:lnTo>
              </a:path>
            </a:pathLst>
          </a:custGeom>
          <a:noFill/>
          <a:ln w="19050">
            <a:solidFill>
              <a:srgbClr val="00B050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86595A59-E08B-4D10-BB1E-F07021D51DF0}"/>
              </a:ext>
            </a:extLst>
          </p:cNvPr>
          <p:cNvSpPr/>
          <p:nvPr/>
        </p:nvSpPr>
        <p:spPr bwMode="auto">
          <a:xfrm rot="17571697">
            <a:off x="6049714" y="4192302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6" name="Arc 175">
            <a:extLst>
              <a:ext uri="{FF2B5EF4-FFF2-40B4-BE49-F238E27FC236}">
                <a16:creationId xmlns:a16="http://schemas.microsoft.com/office/drawing/2014/main" id="{0A22674D-867F-43CD-8B69-ED8647063102}"/>
              </a:ext>
            </a:extLst>
          </p:cNvPr>
          <p:cNvSpPr/>
          <p:nvPr/>
        </p:nvSpPr>
        <p:spPr bwMode="auto">
          <a:xfrm rot="17571697">
            <a:off x="6686117" y="4167747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622E09A5-AB2A-433B-BE47-739872B32EA8}"/>
              </a:ext>
            </a:extLst>
          </p:cNvPr>
          <p:cNvSpPr/>
          <p:nvPr/>
        </p:nvSpPr>
        <p:spPr>
          <a:xfrm>
            <a:off x="6495424" y="4760054"/>
            <a:ext cx="158400" cy="159538"/>
          </a:xfrm>
          <a:prstGeom prst="ellipse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0EE22B7-1977-4F14-8B1F-E8D74B93E4AF}"/>
              </a:ext>
            </a:extLst>
          </p:cNvPr>
          <p:cNvGrpSpPr/>
          <p:nvPr/>
        </p:nvGrpSpPr>
        <p:grpSpPr>
          <a:xfrm>
            <a:off x="6358632" y="4847745"/>
            <a:ext cx="553066" cy="589475"/>
            <a:chOff x="6317041" y="3541004"/>
            <a:chExt cx="553066" cy="589475"/>
          </a:xfrm>
        </p:grpSpPr>
        <p:pic>
          <p:nvPicPr>
            <p:cNvPr id="179" name="Picture 178" descr="A close - up of a hand&#10;&#10;Description automatically generated with low confidence">
              <a:extLst>
                <a:ext uri="{FF2B5EF4-FFF2-40B4-BE49-F238E27FC236}">
                  <a16:creationId xmlns:a16="http://schemas.microsoft.com/office/drawing/2014/main" id="{5E3CAEA5-B65C-42A0-B64B-DE87A3F22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>
            <a:xfrm>
              <a:off x="6317041" y="3541004"/>
              <a:ext cx="553066" cy="589475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5F8BFE-2CCB-47C8-A04E-77BCE75F16D9}"/>
                </a:ext>
              </a:extLst>
            </p:cNvPr>
            <p:cNvSpPr/>
            <p:nvPr/>
          </p:nvSpPr>
          <p:spPr>
            <a:xfrm>
              <a:off x="6484144" y="3855960"/>
              <a:ext cx="205085" cy="205200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02EB750-691E-45EF-B5FC-0EF1D029AAA6}"/>
              </a:ext>
            </a:extLst>
          </p:cNvPr>
          <p:cNvGrpSpPr/>
          <p:nvPr/>
        </p:nvGrpSpPr>
        <p:grpSpPr>
          <a:xfrm>
            <a:off x="5457613" y="4882529"/>
            <a:ext cx="553066" cy="589475"/>
            <a:chOff x="6317041" y="3541004"/>
            <a:chExt cx="553066" cy="589475"/>
          </a:xfrm>
        </p:grpSpPr>
        <p:pic>
          <p:nvPicPr>
            <p:cNvPr id="182" name="Picture 181" descr="A close - up of a hand&#10;&#10;Description automatically generated with low confidence">
              <a:extLst>
                <a:ext uri="{FF2B5EF4-FFF2-40B4-BE49-F238E27FC236}">
                  <a16:creationId xmlns:a16="http://schemas.microsoft.com/office/drawing/2014/main" id="{CDFFB348-B21A-4D56-8609-725E0BD49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1"/>
            <a:stretch/>
          </p:blipFill>
          <p:spPr>
            <a:xfrm>
              <a:off x="6317041" y="3541004"/>
              <a:ext cx="553066" cy="589475"/>
            </a:xfrm>
            <a:prstGeom prst="rect">
              <a:avLst/>
            </a:prstGeom>
          </p:spPr>
        </p:pic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21E9501-CDA2-4D86-AF8F-4964DBCF9EBD}"/>
                </a:ext>
              </a:extLst>
            </p:cNvPr>
            <p:cNvSpPr/>
            <p:nvPr/>
          </p:nvSpPr>
          <p:spPr>
            <a:xfrm>
              <a:off x="6484144" y="3855960"/>
              <a:ext cx="205085" cy="205200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2</a:t>
              </a: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4036C61A-D997-42DD-A180-812AB8B3397C}"/>
              </a:ext>
            </a:extLst>
          </p:cNvPr>
          <p:cNvSpPr/>
          <p:nvPr/>
        </p:nvSpPr>
        <p:spPr>
          <a:xfrm>
            <a:off x="3614432" y="1071325"/>
            <a:ext cx="1108499" cy="1890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Turning 2</a:t>
            </a: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8F0CE24-757D-4336-8344-904D4C4CF4AD}"/>
              </a:ext>
            </a:extLst>
          </p:cNvPr>
          <p:cNvSpPr/>
          <p:nvPr/>
        </p:nvSpPr>
        <p:spPr>
          <a:xfrm>
            <a:off x="7764766" y="4592327"/>
            <a:ext cx="233312" cy="27281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  <a:effectLst>
            <a:glow rad="63500">
              <a:srgbClr val="FFFF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83A464C4-AEC1-4737-9770-4396E0D428DD}"/>
              </a:ext>
            </a:extLst>
          </p:cNvPr>
          <p:cNvSpPr/>
          <p:nvPr/>
        </p:nvSpPr>
        <p:spPr>
          <a:xfrm>
            <a:off x="5008691" y="1071325"/>
            <a:ext cx="640080" cy="1890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Gantry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FA6A5D8C-0F12-433B-8A5F-CDDB395E94C1}"/>
              </a:ext>
            </a:extLst>
          </p:cNvPr>
          <p:cNvSpPr/>
          <p:nvPr/>
        </p:nvSpPr>
        <p:spPr>
          <a:xfrm>
            <a:off x="5820038" y="1078077"/>
            <a:ext cx="1526387" cy="18230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Thread Rolling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54FEA467-D9A0-4D2B-805F-8ACE2FEB3FBF}"/>
              </a:ext>
            </a:extLst>
          </p:cNvPr>
          <p:cNvSpPr/>
          <p:nvPr/>
        </p:nvSpPr>
        <p:spPr>
          <a:xfrm>
            <a:off x="7794297" y="1078087"/>
            <a:ext cx="976171" cy="1822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O/P Jig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1A957930-11F6-4D78-8B36-9AF39B6C42CC}"/>
              </a:ext>
            </a:extLst>
          </p:cNvPr>
          <p:cNvSpPr/>
          <p:nvPr/>
        </p:nvSpPr>
        <p:spPr>
          <a:xfrm>
            <a:off x="4824048" y="5855391"/>
            <a:ext cx="1104456" cy="2867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Cycle Start</a:t>
            </a: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34AC41E6-A54D-4380-989E-4F48ACC6D95F}"/>
              </a:ext>
            </a:extLst>
          </p:cNvPr>
          <p:cNvCxnSpPr>
            <a:cxnSpLocks/>
            <a:stCxn id="358" idx="0"/>
            <a:endCxn id="179" idx="0"/>
          </p:cNvCxnSpPr>
          <p:nvPr/>
        </p:nvCxnSpPr>
        <p:spPr bwMode="auto">
          <a:xfrm flipV="1">
            <a:off x="5376276" y="4847745"/>
            <a:ext cx="1258889" cy="100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0" name="Rectangle 359">
            <a:extLst>
              <a:ext uri="{FF2B5EF4-FFF2-40B4-BE49-F238E27FC236}">
                <a16:creationId xmlns:a16="http://schemas.microsoft.com/office/drawing/2014/main" id="{1C9C0013-7C50-4F32-A6CF-DABA8D59DF7B}"/>
              </a:ext>
            </a:extLst>
          </p:cNvPr>
          <p:cNvSpPr/>
          <p:nvPr/>
        </p:nvSpPr>
        <p:spPr>
          <a:xfrm>
            <a:off x="4276856" y="5154891"/>
            <a:ext cx="1104456" cy="203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Gantry Start</a:t>
            </a:r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4C4133C9-C4AB-402C-B8C8-7CAD8BC46676}"/>
              </a:ext>
            </a:extLst>
          </p:cNvPr>
          <p:cNvCxnSpPr>
            <a:cxnSpLocks/>
            <a:stCxn id="360" idx="3"/>
          </p:cNvCxnSpPr>
          <p:nvPr/>
        </p:nvCxnSpPr>
        <p:spPr bwMode="auto">
          <a:xfrm flipV="1">
            <a:off x="5381312" y="4960703"/>
            <a:ext cx="142691" cy="29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D9BC577-4D0B-41F1-8747-35A77A55CAB7}"/>
              </a:ext>
            </a:extLst>
          </p:cNvPr>
          <p:cNvSpPr/>
          <p:nvPr/>
        </p:nvSpPr>
        <p:spPr>
          <a:xfrm>
            <a:off x="34528" y="3765230"/>
            <a:ext cx="945172" cy="351399"/>
          </a:xfrm>
          <a:prstGeom prst="rect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 Intervention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4FD711CF-2D0B-4255-BB69-A8059E8B64FE}"/>
              </a:ext>
            </a:extLst>
          </p:cNvPr>
          <p:cNvSpPr/>
          <p:nvPr/>
        </p:nvSpPr>
        <p:spPr>
          <a:xfrm>
            <a:off x="1730588" y="3647514"/>
            <a:ext cx="1223592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90296D2-1D81-455D-9F8E-4F2BED905704}"/>
              </a:ext>
            </a:extLst>
          </p:cNvPr>
          <p:cNvGrpSpPr/>
          <p:nvPr/>
        </p:nvGrpSpPr>
        <p:grpSpPr>
          <a:xfrm rot="16200000">
            <a:off x="2711943" y="4271544"/>
            <a:ext cx="232471" cy="252002"/>
            <a:chOff x="1896396" y="3083956"/>
            <a:chExt cx="380184" cy="458048"/>
          </a:xfrm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16B5A951-1090-468E-9092-34654C58F162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1702FD1-D4E2-48F4-B19C-A2743FC8E357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F30BC3D-D0CC-4AA7-A3F2-76E051A2B5E8}"/>
              </a:ext>
            </a:extLst>
          </p:cNvPr>
          <p:cNvGrpSpPr/>
          <p:nvPr/>
        </p:nvGrpSpPr>
        <p:grpSpPr>
          <a:xfrm rot="10800000" flipH="1">
            <a:off x="1816288" y="4309817"/>
            <a:ext cx="911611" cy="199297"/>
            <a:chOff x="6041730" y="3867178"/>
            <a:chExt cx="2874799" cy="627816"/>
          </a:xfrm>
        </p:grpSpPr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BA248CB9-0023-4031-9C90-3C3B30F037E5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2" name="Rectangle: Top Corners Snipped 371">
              <a:extLst>
                <a:ext uri="{FF2B5EF4-FFF2-40B4-BE49-F238E27FC236}">
                  <a16:creationId xmlns:a16="http://schemas.microsoft.com/office/drawing/2014/main" id="{41DB1F47-B9B0-4593-B4CC-E13B093C56E0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3" name="Rectangle: Rounded Corners 372">
              <a:extLst>
                <a:ext uri="{FF2B5EF4-FFF2-40B4-BE49-F238E27FC236}">
                  <a16:creationId xmlns:a16="http://schemas.microsoft.com/office/drawing/2014/main" id="{884394B3-65DC-4E97-8ACF-42A4018670EA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4" name="Rectangle: Rounded Corners 373">
              <a:extLst>
                <a:ext uri="{FF2B5EF4-FFF2-40B4-BE49-F238E27FC236}">
                  <a16:creationId xmlns:a16="http://schemas.microsoft.com/office/drawing/2014/main" id="{CE3F8B55-4B0E-4B23-A627-C141AA228118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5" name="Rectangle: Top Corners Snipped 374">
              <a:extLst>
                <a:ext uri="{FF2B5EF4-FFF2-40B4-BE49-F238E27FC236}">
                  <a16:creationId xmlns:a16="http://schemas.microsoft.com/office/drawing/2014/main" id="{7A2B1065-E5E1-4AC8-AC52-1AB1919432FB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747A3B3F-8F7C-4386-A36D-276C215BB789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6305C8C7-FC0F-4FF1-B4AF-72D203F83B46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BD6E5211-F18E-4744-AAF2-EB2062C54F8A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4CC97D47-C55F-4017-9C5E-D01FD8953E8C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380" name="Rectangle: Rounded Corners 379">
                <a:extLst>
                  <a:ext uri="{FF2B5EF4-FFF2-40B4-BE49-F238E27FC236}">
                    <a16:creationId xmlns:a16="http://schemas.microsoft.com/office/drawing/2014/main" id="{BE59BDB3-AB42-4BC3-9269-CD7E264E2FC9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81" name="Rectangle: Rounded Corners 380">
                <a:extLst>
                  <a:ext uri="{FF2B5EF4-FFF2-40B4-BE49-F238E27FC236}">
                    <a16:creationId xmlns:a16="http://schemas.microsoft.com/office/drawing/2014/main" id="{9C31E080-0119-4E0C-9082-DB79A79735A2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82" name="Rectangle: Rounded Corners 381">
                <a:extLst>
                  <a:ext uri="{FF2B5EF4-FFF2-40B4-BE49-F238E27FC236}">
                    <a16:creationId xmlns:a16="http://schemas.microsoft.com/office/drawing/2014/main" id="{A8FAA4E4-B2AD-4900-BF56-D0E505B8B5E4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3C114F23-D3A3-45DA-9752-C1196F8D888C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08BEF13-06BC-4CEF-9D2A-29FA4EE95A2E}"/>
              </a:ext>
            </a:extLst>
          </p:cNvPr>
          <p:cNvGrpSpPr/>
          <p:nvPr/>
        </p:nvGrpSpPr>
        <p:grpSpPr>
          <a:xfrm>
            <a:off x="2499819" y="4162174"/>
            <a:ext cx="208834" cy="99968"/>
            <a:chOff x="5356695" y="2676525"/>
            <a:chExt cx="327349" cy="126206"/>
          </a:xfrm>
        </p:grpSpPr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C1ECF748-1DF9-4BB5-89F0-23EEBD712EAF}"/>
                </a:ext>
              </a:extLst>
            </p:cNvPr>
            <p:cNvSpPr/>
            <p:nvPr/>
          </p:nvSpPr>
          <p:spPr>
            <a:xfrm>
              <a:off x="5360194" y="2676525"/>
              <a:ext cx="323850" cy="126206"/>
            </a:xfrm>
            <a:custGeom>
              <a:avLst/>
              <a:gdLst>
                <a:gd name="connsiteX0" fmla="*/ 26194 w 323850"/>
                <a:gd name="connsiteY0" fmla="*/ 92869 h 126206"/>
                <a:gd name="connsiteX1" fmla="*/ 0 w 323850"/>
                <a:gd name="connsiteY1" fmla="*/ 28575 h 126206"/>
                <a:gd name="connsiteX2" fmla="*/ 123825 w 323850"/>
                <a:gd name="connsiteY2" fmla="*/ 0 h 126206"/>
                <a:gd name="connsiteX3" fmla="*/ 195262 w 323850"/>
                <a:gd name="connsiteY3" fmla="*/ 19050 h 126206"/>
                <a:gd name="connsiteX4" fmla="*/ 323850 w 323850"/>
                <a:gd name="connsiteY4" fmla="*/ 19050 h 126206"/>
                <a:gd name="connsiteX5" fmla="*/ 323850 w 323850"/>
                <a:gd name="connsiteY5" fmla="*/ 126206 h 126206"/>
                <a:gd name="connsiteX6" fmla="*/ 126206 w 323850"/>
                <a:gd name="connsiteY6" fmla="*/ 126206 h 126206"/>
                <a:gd name="connsiteX7" fmla="*/ 26194 w 323850"/>
                <a:gd name="connsiteY7" fmla="*/ 92869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126206">
                  <a:moveTo>
                    <a:pt x="26194" y="92869"/>
                  </a:moveTo>
                  <a:lnTo>
                    <a:pt x="0" y="28575"/>
                  </a:lnTo>
                  <a:lnTo>
                    <a:pt x="123825" y="0"/>
                  </a:lnTo>
                  <a:lnTo>
                    <a:pt x="195262" y="19050"/>
                  </a:lnTo>
                  <a:lnTo>
                    <a:pt x="323850" y="19050"/>
                  </a:lnTo>
                  <a:lnTo>
                    <a:pt x="323850" y="126206"/>
                  </a:lnTo>
                  <a:lnTo>
                    <a:pt x="126206" y="126206"/>
                  </a:lnTo>
                  <a:lnTo>
                    <a:pt x="26194" y="92869"/>
                  </a:lnTo>
                  <a:close/>
                </a:path>
              </a:pathLst>
            </a:cu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7" name="Isosceles Triangle 386">
              <a:extLst>
                <a:ext uri="{FF2B5EF4-FFF2-40B4-BE49-F238E27FC236}">
                  <a16:creationId xmlns:a16="http://schemas.microsoft.com/office/drawing/2014/main" id="{F2BB3D93-2FA8-4998-A262-755164230AFE}"/>
                </a:ext>
              </a:extLst>
            </p:cNvPr>
            <p:cNvSpPr/>
            <p:nvPr/>
          </p:nvSpPr>
          <p:spPr>
            <a:xfrm rot="20020355">
              <a:off x="5356695" y="2702837"/>
              <a:ext cx="152321" cy="99462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388" name="Oval 387">
            <a:extLst>
              <a:ext uri="{FF2B5EF4-FFF2-40B4-BE49-F238E27FC236}">
                <a16:creationId xmlns:a16="http://schemas.microsoft.com/office/drawing/2014/main" id="{CE092FAB-77A9-41AB-A740-8BF947A0F128}"/>
              </a:ext>
            </a:extLst>
          </p:cNvPr>
          <p:cNvSpPr/>
          <p:nvPr/>
        </p:nvSpPr>
        <p:spPr>
          <a:xfrm>
            <a:off x="2545399" y="4226980"/>
            <a:ext cx="9144" cy="914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603D4789-5E4A-408C-B771-1D0CBD6BC962}"/>
              </a:ext>
            </a:extLst>
          </p:cNvPr>
          <p:cNvSpPr/>
          <p:nvPr/>
        </p:nvSpPr>
        <p:spPr>
          <a:xfrm>
            <a:off x="1999273" y="4143755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1AB90A07-0900-4DB5-BA2B-7039791EF0F0}"/>
              </a:ext>
            </a:extLst>
          </p:cNvPr>
          <p:cNvSpPr/>
          <p:nvPr/>
        </p:nvSpPr>
        <p:spPr>
          <a:xfrm>
            <a:off x="1999273" y="4486520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4DA949-4BDD-4B8A-A501-D4842E43A25F}"/>
              </a:ext>
            </a:extLst>
          </p:cNvPr>
          <p:cNvSpPr/>
          <p:nvPr/>
        </p:nvSpPr>
        <p:spPr>
          <a:xfrm>
            <a:off x="822960" y="3574966"/>
            <a:ext cx="8321040" cy="11839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53E6E3CF-111C-4A4A-8638-BB543C81DDAF}"/>
              </a:ext>
            </a:extLst>
          </p:cNvPr>
          <p:cNvSpPr/>
          <p:nvPr/>
        </p:nvSpPr>
        <p:spPr>
          <a:xfrm>
            <a:off x="1736925" y="4097621"/>
            <a:ext cx="261476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CBC2619A-CD60-474F-8C1B-A61395104B85}"/>
              </a:ext>
            </a:extLst>
          </p:cNvPr>
          <p:cNvSpPr/>
          <p:nvPr/>
        </p:nvSpPr>
        <p:spPr>
          <a:xfrm>
            <a:off x="1742228" y="1071325"/>
            <a:ext cx="1108499" cy="1890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Turning 1</a:t>
            </a: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961FAD73-2194-4946-8711-C0B700CB7E49}"/>
              </a:ext>
            </a:extLst>
          </p:cNvPr>
          <p:cNvSpPr/>
          <p:nvPr/>
        </p:nvSpPr>
        <p:spPr>
          <a:xfrm>
            <a:off x="3704384" y="4151437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E06D3007-DC6B-42A1-8491-DEB12D61CFC3}"/>
              </a:ext>
            </a:extLst>
          </p:cNvPr>
          <p:cNvSpPr/>
          <p:nvPr/>
        </p:nvSpPr>
        <p:spPr>
          <a:xfrm>
            <a:off x="3704384" y="4478962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78F1C3A-E38C-48C6-8CBF-835710681C8E}"/>
              </a:ext>
            </a:extLst>
          </p:cNvPr>
          <p:cNvSpPr/>
          <p:nvPr/>
        </p:nvSpPr>
        <p:spPr>
          <a:xfrm>
            <a:off x="3542158" y="4095905"/>
            <a:ext cx="183983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552E2244-B0F3-49BE-8F0F-2E8170F75049}"/>
              </a:ext>
            </a:extLst>
          </p:cNvPr>
          <p:cNvGrpSpPr/>
          <p:nvPr/>
        </p:nvGrpSpPr>
        <p:grpSpPr>
          <a:xfrm rot="16200000">
            <a:off x="4533874" y="4301935"/>
            <a:ext cx="232471" cy="252002"/>
            <a:chOff x="1896396" y="3083956"/>
            <a:chExt cx="380184" cy="458048"/>
          </a:xfrm>
        </p:grpSpPr>
        <p:sp>
          <p:nvSpPr>
            <p:cNvPr id="404" name="Isosceles Triangle 403">
              <a:extLst>
                <a:ext uri="{FF2B5EF4-FFF2-40B4-BE49-F238E27FC236}">
                  <a16:creationId xmlns:a16="http://schemas.microsoft.com/office/drawing/2014/main" id="{2D1CEBE7-F39D-4BD7-A2DA-FADE86EFD845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106CB0EE-466E-49EB-88CC-9B7F652C6FC4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2C27072B-77D2-499B-ACE2-156D0488E41D}"/>
              </a:ext>
            </a:extLst>
          </p:cNvPr>
          <p:cNvGrpSpPr/>
          <p:nvPr/>
        </p:nvGrpSpPr>
        <p:grpSpPr>
          <a:xfrm rot="10800000" flipH="1">
            <a:off x="768733" y="4328036"/>
            <a:ext cx="911611" cy="199297"/>
            <a:chOff x="6041730" y="3867178"/>
            <a:chExt cx="2874799" cy="627816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542" name="Rectangle: Rounded Corners 541">
              <a:extLst>
                <a:ext uri="{FF2B5EF4-FFF2-40B4-BE49-F238E27FC236}">
                  <a16:creationId xmlns:a16="http://schemas.microsoft.com/office/drawing/2014/main" id="{4F386D28-706B-46A6-AB8E-3D6A692BF387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3" name="Rectangle: Top Corners Snipped 542">
              <a:extLst>
                <a:ext uri="{FF2B5EF4-FFF2-40B4-BE49-F238E27FC236}">
                  <a16:creationId xmlns:a16="http://schemas.microsoft.com/office/drawing/2014/main" id="{CE73345D-84C7-41C9-B5EB-4E4DB84E17A1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8DD75E60-8F6E-4ACE-9485-020D26E97FC7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5" name="Rectangle: Rounded Corners 544">
              <a:extLst>
                <a:ext uri="{FF2B5EF4-FFF2-40B4-BE49-F238E27FC236}">
                  <a16:creationId xmlns:a16="http://schemas.microsoft.com/office/drawing/2014/main" id="{98A5322C-BC04-449C-BBDB-1E9B69CA3FCD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6" name="Rectangle: Top Corners Snipped 545">
              <a:extLst>
                <a:ext uri="{FF2B5EF4-FFF2-40B4-BE49-F238E27FC236}">
                  <a16:creationId xmlns:a16="http://schemas.microsoft.com/office/drawing/2014/main" id="{4251626B-8DA1-41AD-B427-E076702C4C3A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CC6D5588-5FBD-4F56-B3AB-54078D47B7E7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F547E3F3-B1D0-47A6-B858-332D7459F1C7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9" name="Rectangle: Rounded Corners 548">
              <a:extLst>
                <a:ext uri="{FF2B5EF4-FFF2-40B4-BE49-F238E27FC236}">
                  <a16:creationId xmlns:a16="http://schemas.microsoft.com/office/drawing/2014/main" id="{B105577A-AC65-4507-8C0C-F6B007931105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B2282185-1010-41E8-8BC4-601A98370E24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  <a:grpFill/>
          </p:grpSpPr>
          <p:sp>
            <p:nvSpPr>
              <p:cNvPr id="551" name="Rectangle: Rounded Corners 550">
                <a:extLst>
                  <a:ext uri="{FF2B5EF4-FFF2-40B4-BE49-F238E27FC236}">
                    <a16:creationId xmlns:a16="http://schemas.microsoft.com/office/drawing/2014/main" id="{7E29F203-1234-4EA6-A5D0-6EC677125F02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52" name="Rectangle: Rounded Corners 551">
                <a:extLst>
                  <a:ext uri="{FF2B5EF4-FFF2-40B4-BE49-F238E27FC236}">
                    <a16:creationId xmlns:a16="http://schemas.microsoft.com/office/drawing/2014/main" id="{D845694E-2487-48AE-9054-4C675C358779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53" name="Rectangle: Rounded Corners 552">
                <a:extLst>
                  <a:ext uri="{FF2B5EF4-FFF2-40B4-BE49-F238E27FC236}">
                    <a16:creationId xmlns:a16="http://schemas.microsoft.com/office/drawing/2014/main" id="{4145E735-9DFA-4FEF-B82F-5331BABB5B9F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54" name="Rectangle: Rounded Corners 553">
                <a:extLst>
                  <a:ext uri="{FF2B5EF4-FFF2-40B4-BE49-F238E27FC236}">
                    <a16:creationId xmlns:a16="http://schemas.microsoft.com/office/drawing/2014/main" id="{DA2672FB-C86F-4A29-A416-B5486171E34B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555" name="Rectangle 554">
            <a:extLst>
              <a:ext uri="{FF2B5EF4-FFF2-40B4-BE49-F238E27FC236}">
                <a16:creationId xmlns:a16="http://schemas.microsoft.com/office/drawing/2014/main" id="{42B820D7-87E3-431B-A8A0-33132B892FB2}"/>
              </a:ext>
            </a:extLst>
          </p:cNvPr>
          <p:cNvSpPr/>
          <p:nvPr/>
        </p:nvSpPr>
        <p:spPr>
          <a:xfrm>
            <a:off x="845293" y="4467254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8AA41639-95DD-4B1E-8902-A594C4623834}"/>
              </a:ext>
            </a:extLst>
          </p:cNvPr>
          <p:cNvSpPr/>
          <p:nvPr/>
        </p:nvSpPr>
        <p:spPr>
          <a:xfrm>
            <a:off x="1545217" y="4467254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5717F12C-FE73-4F61-97B3-61FD56F67EEC}"/>
              </a:ext>
            </a:extLst>
          </p:cNvPr>
          <p:cNvSpPr/>
          <p:nvPr/>
        </p:nvSpPr>
        <p:spPr>
          <a:xfrm>
            <a:off x="768733" y="4622043"/>
            <a:ext cx="879806" cy="4571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92C278C2-764C-42F2-8D78-CCCF1D01A369}"/>
              </a:ext>
            </a:extLst>
          </p:cNvPr>
          <p:cNvSpPr/>
          <p:nvPr/>
        </p:nvSpPr>
        <p:spPr>
          <a:xfrm>
            <a:off x="804566" y="1078087"/>
            <a:ext cx="713726" cy="1822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I/P</a:t>
            </a: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D7373D2-B7D9-423A-8BC5-1343D8C58F02}"/>
              </a:ext>
            </a:extLst>
          </p:cNvPr>
          <p:cNvGrpSpPr/>
          <p:nvPr/>
        </p:nvGrpSpPr>
        <p:grpSpPr>
          <a:xfrm>
            <a:off x="3067331" y="1383711"/>
            <a:ext cx="332032" cy="656593"/>
            <a:chOff x="5212663" y="2534136"/>
            <a:chExt cx="332032" cy="65659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7CAB832-8211-43D3-9A6B-76964330B51F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2F978AE1-2F7F-4875-A5F9-A462E85BA90E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826FFA3D-25AD-4DB5-96AC-678C20A0B728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id="{BA1963F8-7E47-4BB7-BBAA-3E1B42C7C470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8FE98685-B52F-4C4C-BD66-6C24B45A2640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33DFC22-1800-46DF-9515-8E9F348C94F2}"/>
              </a:ext>
            </a:extLst>
          </p:cNvPr>
          <p:cNvGrpSpPr/>
          <p:nvPr/>
        </p:nvGrpSpPr>
        <p:grpSpPr>
          <a:xfrm>
            <a:off x="5166701" y="1383711"/>
            <a:ext cx="332032" cy="656593"/>
            <a:chOff x="5212663" y="2534136"/>
            <a:chExt cx="332032" cy="656593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9788504F-2DC3-475B-A5BB-71781018FE01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0CB1F457-BD70-4D66-A7B5-F798501D276B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80647741-47B0-42D7-B9EA-3F229E362ECF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578BA8CB-691C-4EF9-B761-570954932A27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100E8DC3-ED0C-4D95-8744-6EFC8005829C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2717D9D-58B6-42D5-B238-461ECE07E39D}"/>
              </a:ext>
            </a:extLst>
          </p:cNvPr>
          <p:cNvSpPr/>
          <p:nvPr/>
        </p:nvSpPr>
        <p:spPr>
          <a:xfrm>
            <a:off x="3539681" y="1407247"/>
            <a:ext cx="1258003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4" name="Oval 1043">
            <a:extLst>
              <a:ext uri="{FF2B5EF4-FFF2-40B4-BE49-F238E27FC236}">
                <a16:creationId xmlns:a16="http://schemas.microsoft.com/office/drawing/2014/main" id="{B05D70DD-17D5-4254-A7F0-8BDABACEB12A}"/>
              </a:ext>
            </a:extLst>
          </p:cNvPr>
          <p:cNvSpPr/>
          <p:nvPr/>
        </p:nvSpPr>
        <p:spPr>
          <a:xfrm>
            <a:off x="5960700" y="1857264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5" name="Oval 1044">
            <a:extLst>
              <a:ext uri="{FF2B5EF4-FFF2-40B4-BE49-F238E27FC236}">
                <a16:creationId xmlns:a16="http://schemas.microsoft.com/office/drawing/2014/main" id="{3DD1687A-1B4B-4337-810A-8F7C3F3C8D2B}"/>
              </a:ext>
            </a:extLst>
          </p:cNvPr>
          <p:cNvSpPr/>
          <p:nvPr/>
        </p:nvSpPr>
        <p:spPr>
          <a:xfrm>
            <a:off x="6609544" y="1857264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BE6487A5-7EC1-4BCC-8342-31394F55BEF7}"/>
              </a:ext>
            </a:extLst>
          </p:cNvPr>
          <p:cNvSpPr/>
          <p:nvPr/>
        </p:nvSpPr>
        <p:spPr>
          <a:xfrm>
            <a:off x="6511207" y="2122440"/>
            <a:ext cx="76759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F252410B-A437-425A-933B-F90E85937901}"/>
              </a:ext>
            </a:extLst>
          </p:cNvPr>
          <p:cNvSpPr/>
          <p:nvPr/>
        </p:nvSpPr>
        <p:spPr>
          <a:xfrm>
            <a:off x="6102771" y="2085116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14E239D-7339-4B1E-ADD1-819BBC78A96F}"/>
              </a:ext>
            </a:extLst>
          </p:cNvPr>
          <p:cNvSpPr/>
          <p:nvPr/>
        </p:nvSpPr>
        <p:spPr>
          <a:xfrm>
            <a:off x="6729012" y="2075575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8CCAA58E-2538-4A43-92B0-AFAC7C8A04DF}"/>
              </a:ext>
            </a:extLst>
          </p:cNvPr>
          <p:cNvSpPr/>
          <p:nvPr/>
        </p:nvSpPr>
        <p:spPr>
          <a:xfrm>
            <a:off x="5994820" y="2427057"/>
            <a:ext cx="1129004" cy="30461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46200985-FC9C-4AF3-8428-A5D364D16BB0}"/>
              </a:ext>
            </a:extLst>
          </p:cNvPr>
          <p:cNvGrpSpPr/>
          <p:nvPr/>
        </p:nvGrpSpPr>
        <p:grpSpPr>
          <a:xfrm rot="16200000">
            <a:off x="7426200" y="2022069"/>
            <a:ext cx="911611" cy="199297"/>
            <a:chOff x="6041730" y="3867178"/>
            <a:chExt cx="2874799" cy="627816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5B775B1A-25B3-4532-8E05-3DE8C8E78698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2" name="Rectangle: Top Corners Snipped 1051">
              <a:extLst>
                <a:ext uri="{FF2B5EF4-FFF2-40B4-BE49-F238E27FC236}">
                  <a16:creationId xmlns:a16="http://schemas.microsoft.com/office/drawing/2014/main" id="{635D6FF4-8E11-481E-8D94-313CA4EB7927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5C29DF9B-7932-4408-98F8-547D670268D9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4" name="Rectangle: Rounded Corners 1053">
              <a:extLst>
                <a:ext uri="{FF2B5EF4-FFF2-40B4-BE49-F238E27FC236}">
                  <a16:creationId xmlns:a16="http://schemas.microsoft.com/office/drawing/2014/main" id="{8D2875EC-1649-4188-A923-80A09BCCDACC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5" name="Rectangle: Top Corners Snipped 1054">
              <a:extLst>
                <a:ext uri="{FF2B5EF4-FFF2-40B4-BE49-F238E27FC236}">
                  <a16:creationId xmlns:a16="http://schemas.microsoft.com/office/drawing/2014/main" id="{B82375A5-1B4B-41D7-A225-AC9C45E5A9B6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C43AA001-B17F-43F0-98E7-E79D44A31EFE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7" name="Rectangle: Rounded Corners 1056">
              <a:extLst>
                <a:ext uri="{FF2B5EF4-FFF2-40B4-BE49-F238E27FC236}">
                  <a16:creationId xmlns:a16="http://schemas.microsoft.com/office/drawing/2014/main" id="{FB7A99A8-7FF3-406E-B6ED-CDD3E70E5460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58" name="Rectangle: Rounded Corners 1057">
              <a:extLst>
                <a:ext uri="{FF2B5EF4-FFF2-40B4-BE49-F238E27FC236}">
                  <a16:creationId xmlns:a16="http://schemas.microsoft.com/office/drawing/2014/main" id="{B4B0B9CE-13C7-4A47-BC79-5991B81A8112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DA263B4D-D7CB-44F7-B595-17FA7539D6CC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53ADB0AE-88BE-412F-A11B-956EBBAF4BC3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67" name="Rectangle: Rounded Corners 1066">
                <a:extLst>
                  <a:ext uri="{FF2B5EF4-FFF2-40B4-BE49-F238E27FC236}">
                    <a16:creationId xmlns:a16="http://schemas.microsoft.com/office/drawing/2014/main" id="{C3E4A56A-F8B2-40D2-8799-DD8E5B9CFE37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68" name="Rectangle: Rounded Corners 1067">
                <a:extLst>
                  <a:ext uri="{FF2B5EF4-FFF2-40B4-BE49-F238E27FC236}">
                    <a16:creationId xmlns:a16="http://schemas.microsoft.com/office/drawing/2014/main" id="{FBEEB556-A5E6-4E0F-A3B8-69DD796CF865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69" name="Rectangle: Rounded Corners 1068">
                <a:extLst>
                  <a:ext uri="{FF2B5EF4-FFF2-40B4-BE49-F238E27FC236}">
                    <a16:creationId xmlns:a16="http://schemas.microsoft.com/office/drawing/2014/main" id="{7084E37C-CCA8-4D47-9A3F-CDABC9FB2896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F3E60245-0E9D-4509-B78D-3ED22ACA438D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78370B79-731E-472E-B332-8840973E4E57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40426B59-A408-4C9C-9332-6DF67200A8DD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58F2F37B-76B0-4966-891C-0855400F9203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124FABE7-510F-4ACE-AC2F-E960FBF69855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ABF14E55-949E-45C7-9E9E-C9CBE41B8E1B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1F1F89D5-6BFC-4879-8BE7-612C36C362CC}"/>
              </a:ext>
            </a:extLst>
          </p:cNvPr>
          <p:cNvGrpSpPr/>
          <p:nvPr/>
        </p:nvGrpSpPr>
        <p:grpSpPr>
          <a:xfrm rot="16200000">
            <a:off x="7778311" y="2022069"/>
            <a:ext cx="911611" cy="199297"/>
            <a:chOff x="6041730" y="3867178"/>
            <a:chExt cx="2874799" cy="627816"/>
          </a:xfrm>
        </p:grpSpPr>
        <p:sp>
          <p:nvSpPr>
            <p:cNvPr id="1071" name="Rectangle: Rounded Corners 1070">
              <a:extLst>
                <a:ext uri="{FF2B5EF4-FFF2-40B4-BE49-F238E27FC236}">
                  <a16:creationId xmlns:a16="http://schemas.microsoft.com/office/drawing/2014/main" id="{993D3568-AF66-4E34-9695-F326DF06CACD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2" name="Rectangle: Top Corners Snipped 1071">
              <a:extLst>
                <a:ext uri="{FF2B5EF4-FFF2-40B4-BE49-F238E27FC236}">
                  <a16:creationId xmlns:a16="http://schemas.microsoft.com/office/drawing/2014/main" id="{9C06AF76-B73B-459F-A84E-D0B76F00DB0B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3" name="Rectangle: Rounded Corners 1072">
              <a:extLst>
                <a:ext uri="{FF2B5EF4-FFF2-40B4-BE49-F238E27FC236}">
                  <a16:creationId xmlns:a16="http://schemas.microsoft.com/office/drawing/2014/main" id="{79F30294-55F0-4B77-88C6-5FE05C41E356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D4160460-55EC-4D8E-B692-BAE9A5F4F2D7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5" name="Rectangle: Top Corners Snipped 1074">
              <a:extLst>
                <a:ext uri="{FF2B5EF4-FFF2-40B4-BE49-F238E27FC236}">
                  <a16:creationId xmlns:a16="http://schemas.microsoft.com/office/drawing/2014/main" id="{40110607-B7BA-423C-A824-C26FA10E03ED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1D0E7E5B-CDBC-46B2-BE8A-34AFAD7DD5E1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7" name="Rectangle: Rounded Corners 1076">
              <a:extLst>
                <a:ext uri="{FF2B5EF4-FFF2-40B4-BE49-F238E27FC236}">
                  <a16:creationId xmlns:a16="http://schemas.microsoft.com/office/drawing/2014/main" id="{40C9FC3E-B6AA-4255-9758-0F8CCE6E4B44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78" name="Rectangle: Rounded Corners 1077">
              <a:extLst>
                <a:ext uri="{FF2B5EF4-FFF2-40B4-BE49-F238E27FC236}">
                  <a16:creationId xmlns:a16="http://schemas.microsoft.com/office/drawing/2014/main" id="{4C832AC9-A20B-4904-89B5-2ED0D55326AC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36045F5C-25D1-406A-A4FC-192C407A5F73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086" name="Rectangle: Rounded Corners 1085">
                <a:extLst>
                  <a:ext uri="{FF2B5EF4-FFF2-40B4-BE49-F238E27FC236}">
                    <a16:creationId xmlns:a16="http://schemas.microsoft.com/office/drawing/2014/main" id="{C3413DE3-27D8-4F51-88C4-C8BE96D69CB4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34FDF0CC-ACB1-494E-875F-4689E7722B0E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88" name="Rectangle: Rounded Corners 1087">
                <a:extLst>
                  <a:ext uri="{FF2B5EF4-FFF2-40B4-BE49-F238E27FC236}">
                    <a16:creationId xmlns:a16="http://schemas.microsoft.com/office/drawing/2014/main" id="{67E0BCB1-8B75-4E0B-934D-40F456C36878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089" name="Rectangle: Rounded Corners 1088">
                <a:extLst>
                  <a:ext uri="{FF2B5EF4-FFF2-40B4-BE49-F238E27FC236}">
                    <a16:creationId xmlns:a16="http://schemas.microsoft.com/office/drawing/2014/main" id="{AC78DCDE-86BD-460E-9F01-A78D62BE52D8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60BC0294-3B59-4C26-9002-DAAD40EF9579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9C79727B-4F0A-4AC6-9336-4C635736AE2C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3BA4CE5-1A30-4B17-A3AF-F37086276CDF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9092EF5F-5BCC-4BBB-9160-732FFBDC4340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0521B743-6EFD-41AA-BDF5-F1D508D07BC3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DB0BAE38-D1B2-4967-BE97-2A23DB176546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76CCE105-410C-427E-A127-7AEF0235F70B}"/>
              </a:ext>
            </a:extLst>
          </p:cNvPr>
          <p:cNvGrpSpPr/>
          <p:nvPr/>
        </p:nvGrpSpPr>
        <p:grpSpPr>
          <a:xfrm rot="16200000">
            <a:off x="8028888" y="2022069"/>
            <a:ext cx="911611" cy="199297"/>
            <a:chOff x="6041730" y="3867178"/>
            <a:chExt cx="2874799" cy="627816"/>
          </a:xfrm>
        </p:grpSpPr>
        <p:sp>
          <p:nvSpPr>
            <p:cNvPr id="1091" name="Rectangle: Rounded Corners 1090">
              <a:extLst>
                <a:ext uri="{FF2B5EF4-FFF2-40B4-BE49-F238E27FC236}">
                  <a16:creationId xmlns:a16="http://schemas.microsoft.com/office/drawing/2014/main" id="{75E0D5A8-381D-41D8-81F2-95189FD9BC15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2" name="Rectangle: Top Corners Snipped 1091">
              <a:extLst>
                <a:ext uri="{FF2B5EF4-FFF2-40B4-BE49-F238E27FC236}">
                  <a16:creationId xmlns:a16="http://schemas.microsoft.com/office/drawing/2014/main" id="{6D07596D-D62A-4AB9-9324-54EF24F9726B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3" name="Rectangle: Rounded Corners 1092">
              <a:extLst>
                <a:ext uri="{FF2B5EF4-FFF2-40B4-BE49-F238E27FC236}">
                  <a16:creationId xmlns:a16="http://schemas.microsoft.com/office/drawing/2014/main" id="{CED13F7C-A4A6-4681-9FC1-40028F07DD2A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4" name="Rectangle: Rounded Corners 1093">
              <a:extLst>
                <a:ext uri="{FF2B5EF4-FFF2-40B4-BE49-F238E27FC236}">
                  <a16:creationId xmlns:a16="http://schemas.microsoft.com/office/drawing/2014/main" id="{07C76FCB-5901-410D-AB61-2410CB58FA9A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5" name="Rectangle: Top Corners Snipped 1094">
              <a:extLst>
                <a:ext uri="{FF2B5EF4-FFF2-40B4-BE49-F238E27FC236}">
                  <a16:creationId xmlns:a16="http://schemas.microsoft.com/office/drawing/2014/main" id="{1515050E-6CFF-49D2-B7FC-3EEA24044EC2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644AB50B-82C6-42BB-B1EB-9112D35AF77D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7" name="Rectangle: Rounded Corners 1096">
              <a:extLst>
                <a:ext uri="{FF2B5EF4-FFF2-40B4-BE49-F238E27FC236}">
                  <a16:creationId xmlns:a16="http://schemas.microsoft.com/office/drawing/2014/main" id="{449213D1-3EC2-4BFE-8F2A-1273E28A3656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098" name="Rectangle: Rounded Corners 1097">
              <a:extLst>
                <a:ext uri="{FF2B5EF4-FFF2-40B4-BE49-F238E27FC236}">
                  <a16:creationId xmlns:a16="http://schemas.microsoft.com/office/drawing/2014/main" id="{1DD81143-FA03-48CC-A9EB-0C9A2619D70B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68CB9260-79A7-4741-8942-2791B7602020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106" name="Rectangle: Rounded Corners 1105">
                <a:extLst>
                  <a:ext uri="{FF2B5EF4-FFF2-40B4-BE49-F238E27FC236}">
                    <a16:creationId xmlns:a16="http://schemas.microsoft.com/office/drawing/2014/main" id="{61BDB67B-FF95-4A05-9D0A-7AABBFEDEA5B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07" name="Rectangle: Rounded Corners 1106">
                <a:extLst>
                  <a:ext uri="{FF2B5EF4-FFF2-40B4-BE49-F238E27FC236}">
                    <a16:creationId xmlns:a16="http://schemas.microsoft.com/office/drawing/2014/main" id="{8E0CBDC8-37B0-4CC3-8D0C-68C474959E22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08" name="Rectangle: Rounded Corners 1107">
                <a:extLst>
                  <a:ext uri="{FF2B5EF4-FFF2-40B4-BE49-F238E27FC236}">
                    <a16:creationId xmlns:a16="http://schemas.microsoft.com/office/drawing/2014/main" id="{C365691F-AE29-4BD1-BAF7-005271595B5A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09" name="Rectangle: Rounded Corners 1108">
                <a:extLst>
                  <a:ext uri="{FF2B5EF4-FFF2-40B4-BE49-F238E27FC236}">
                    <a16:creationId xmlns:a16="http://schemas.microsoft.com/office/drawing/2014/main" id="{24EAAF27-61B5-44A0-B260-E1679BFB9D5A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F3CA439D-3CA3-45A3-B374-12DE9694FB27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FBEA556B-DC87-4960-941D-016418676912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>
                <a:extLst>
                  <a:ext uri="{FF2B5EF4-FFF2-40B4-BE49-F238E27FC236}">
                    <a16:creationId xmlns:a16="http://schemas.microsoft.com/office/drawing/2014/main" id="{B9FC5164-45F8-4B31-A8D6-F52BF7D14FDE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4259E454-2C31-4D38-91CF-804A3CCE4196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799AFF54-DAFC-40FF-9613-AD71045310E8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6392DAA0-3252-468C-B18A-260532DAEFC9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110" name="Freeform: Shape 1109">
            <a:extLst>
              <a:ext uri="{FF2B5EF4-FFF2-40B4-BE49-F238E27FC236}">
                <a16:creationId xmlns:a16="http://schemas.microsoft.com/office/drawing/2014/main" id="{77AD18FA-DD91-418E-A732-7B351A91A719}"/>
              </a:ext>
            </a:extLst>
          </p:cNvPr>
          <p:cNvSpPr/>
          <p:nvPr/>
        </p:nvSpPr>
        <p:spPr>
          <a:xfrm>
            <a:off x="7645424" y="2148853"/>
            <a:ext cx="1226442" cy="589475"/>
          </a:xfrm>
          <a:custGeom>
            <a:avLst/>
            <a:gdLst>
              <a:gd name="connsiteX0" fmla="*/ 0 w 2127183"/>
              <a:gd name="connsiteY0" fmla="*/ 0 h 1443790"/>
              <a:gd name="connsiteX1" fmla="*/ 192505 w 2127183"/>
              <a:gd name="connsiteY1" fmla="*/ 0 h 1443790"/>
              <a:gd name="connsiteX2" fmla="*/ 192505 w 2127183"/>
              <a:gd name="connsiteY2" fmla="*/ 1270535 h 1443790"/>
              <a:gd name="connsiteX3" fmla="*/ 1944303 w 2127183"/>
              <a:gd name="connsiteY3" fmla="*/ 1270535 h 1443790"/>
              <a:gd name="connsiteX4" fmla="*/ 1944303 w 2127183"/>
              <a:gd name="connsiteY4" fmla="*/ 0 h 1443790"/>
              <a:gd name="connsiteX5" fmla="*/ 2127183 w 2127183"/>
              <a:gd name="connsiteY5" fmla="*/ 0 h 1443790"/>
              <a:gd name="connsiteX6" fmla="*/ 2127183 w 2127183"/>
              <a:gd name="connsiteY6" fmla="*/ 1443790 h 1443790"/>
              <a:gd name="connsiteX7" fmla="*/ 9625 w 2127183"/>
              <a:gd name="connsiteY7" fmla="*/ 1443790 h 1443790"/>
              <a:gd name="connsiteX8" fmla="*/ 0 w 2127183"/>
              <a:gd name="connsiteY8" fmla="*/ 0 h 144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183" h="1443790">
                <a:moveTo>
                  <a:pt x="0" y="0"/>
                </a:moveTo>
                <a:lnTo>
                  <a:pt x="192505" y="0"/>
                </a:lnTo>
                <a:lnTo>
                  <a:pt x="192505" y="1270535"/>
                </a:lnTo>
                <a:lnTo>
                  <a:pt x="1944303" y="1270535"/>
                </a:lnTo>
                <a:lnTo>
                  <a:pt x="1944303" y="0"/>
                </a:lnTo>
                <a:lnTo>
                  <a:pt x="2127183" y="0"/>
                </a:lnTo>
                <a:lnTo>
                  <a:pt x="2127183" y="1443790"/>
                </a:lnTo>
                <a:lnTo>
                  <a:pt x="9625" y="1443790"/>
                </a:lnTo>
                <a:cubicBezTo>
                  <a:pt x="6417" y="962527"/>
                  <a:pt x="3208" y="4812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33BA6B8F-AE74-4F2B-BF49-8816ED4EEDB4}"/>
              </a:ext>
            </a:extLst>
          </p:cNvPr>
          <p:cNvGrpSpPr/>
          <p:nvPr/>
        </p:nvGrpSpPr>
        <p:grpSpPr>
          <a:xfrm rot="16200000">
            <a:off x="8159983" y="2022069"/>
            <a:ext cx="911611" cy="199297"/>
            <a:chOff x="6041730" y="3867178"/>
            <a:chExt cx="2874799" cy="627816"/>
          </a:xfrm>
        </p:grpSpPr>
        <p:sp>
          <p:nvSpPr>
            <p:cNvPr id="1112" name="Rectangle: Rounded Corners 1111">
              <a:extLst>
                <a:ext uri="{FF2B5EF4-FFF2-40B4-BE49-F238E27FC236}">
                  <a16:creationId xmlns:a16="http://schemas.microsoft.com/office/drawing/2014/main" id="{0DF3A689-63B9-4038-BCE0-39BA5FFACA90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3" name="Rectangle: Top Corners Snipped 1112">
              <a:extLst>
                <a:ext uri="{FF2B5EF4-FFF2-40B4-BE49-F238E27FC236}">
                  <a16:creationId xmlns:a16="http://schemas.microsoft.com/office/drawing/2014/main" id="{99254892-F5B9-49ED-A681-E3CC5093400B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4" name="Rectangle: Rounded Corners 1113">
              <a:extLst>
                <a:ext uri="{FF2B5EF4-FFF2-40B4-BE49-F238E27FC236}">
                  <a16:creationId xmlns:a16="http://schemas.microsoft.com/office/drawing/2014/main" id="{D1C3D6EC-9B7D-44FB-AD69-12996064A62F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5" name="Rectangle: Rounded Corners 1114">
              <a:extLst>
                <a:ext uri="{FF2B5EF4-FFF2-40B4-BE49-F238E27FC236}">
                  <a16:creationId xmlns:a16="http://schemas.microsoft.com/office/drawing/2014/main" id="{603D9684-6A7F-4075-AE21-6DC88135A5C4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6" name="Rectangle: Top Corners Snipped 1115">
              <a:extLst>
                <a:ext uri="{FF2B5EF4-FFF2-40B4-BE49-F238E27FC236}">
                  <a16:creationId xmlns:a16="http://schemas.microsoft.com/office/drawing/2014/main" id="{8898875E-C175-464F-99A5-7277DFB1614A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0EE1B451-4DB3-4294-B8B2-4BE1B8834114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8" name="Rectangle: Rounded Corners 1117">
              <a:extLst>
                <a:ext uri="{FF2B5EF4-FFF2-40B4-BE49-F238E27FC236}">
                  <a16:creationId xmlns:a16="http://schemas.microsoft.com/office/drawing/2014/main" id="{412F52A1-F2EF-4C6F-8920-88443FAB6786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19" name="Rectangle: Rounded Corners 1118">
              <a:extLst>
                <a:ext uri="{FF2B5EF4-FFF2-40B4-BE49-F238E27FC236}">
                  <a16:creationId xmlns:a16="http://schemas.microsoft.com/office/drawing/2014/main" id="{3537B732-8E79-4F15-B9E0-DB8C78C73606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C95F92C5-6CEF-4273-AC9F-E36FBE31D202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127" name="Rectangle: Rounded Corners 1126">
                <a:extLst>
                  <a:ext uri="{FF2B5EF4-FFF2-40B4-BE49-F238E27FC236}">
                    <a16:creationId xmlns:a16="http://schemas.microsoft.com/office/drawing/2014/main" id="{A6CE465B-D704-4FE0-8C19-7A4EC0AC362E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28" name="Rectangle: Rounded Corners 1127">
                <a:extLst>
                  <a:ext uri="{FF2B5EF4-FFF2-40B4-BE49-F238E27FC236}">
                    <a16:creationId xmlns:a16="http://schemas.microsoft.com/office/drawing/2014/main" id="{E3393CD8-5D78-4BAB-83AA-03DC292565C3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29" name="Rectangle: Rounded Corners 1128">
                <a:extLst>
                  <a:ext uri="{FF2B5EF4-FFF2-40B4-BE49-F238E27FC236}">
                    <a16:creationId xmlns:a16="http://schemas.microsoft.com/office/drawing/2014/main" id="{E11D15F8-1696-4318-B20A-AF8189966D41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30" name="Rectangle: Rounded Corners 1129">
                <a:extLst>
                  <a:ext uri="{FF2B5EF4-FFF2-40B4-BE49-F238E27FC236}">
                    <a16:creationId xmlns:a16="http://schemas.microsoft.com/office/drawing/2014/main" id="{A4E0AFF7-EAB7-4DCA-AE77-A82E45F73210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21" name="Group 1120">
              <a:extLst>
                <a:ext uri="{FF2B5EF4-FFF2-40B4-BE49-F238E27FC236}">
                  <a16:creationId xmlns:a16="http://schemas.microsoft.com/office/drawing/2014/main" id="{FF9E504D-2C41-4DE0-9DE9-22F57EB66364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122" name="Straight Connector 1121">
                <a:extLst>
                  <a:ext uri="{FF2B5EF4-FFF2-40B4-BE49-F238E27FC236}">
                    <a16:creationId xmlns:a16="http://schemas.microsoft.com/office/drawing/2014/main" id="{6A260212-1F20-44B4-8B77-D6C2ED6277BC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DF35BE5C-AD8E-4966-9F79-D55FBEBFA3DE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CA388954-AF0D-4DD7-9A63-3B0B693B153F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F88B9606-6C37-4BF0-82BB-6C6A84CFAD1A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6" name="Straight Connector 1125">
                <a:extLst>
                  <a:ext uri="{FF2B5EF4-FFF2-40B4-BE49-F238E27FC236}">
                    <a16:creationId xmlns:a16="http://schemas.microsoft.com/office/drawing/2014/main" id="{B7E7A1DF-4792-442E-B78A-84C2DEFB34BA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7D8F82E2-702C-47C1-8E30-A75E3F546AAE}"/>
              </a:ext>
            </a:extLst>
          </p:cNvPr>
          <p:cNvGrpSpPr/>
          <p:nvPr/>
        </p:nvGrpSpPr>
        <p:grpSpPr>
          <a:xfrm rot="16200000">
            <a:off x="7892103" y="2022069"/>
            <a:ext cx="911611" cy="199297"/>
            <a:chOff x="6041730" y="3867178"/>
            <a:chExt cx="2874799" cy="627816"/>
          </a:xfrm>
        </p:grpSpPr>
        <p:sp>
          <p:nvSpPr>
            <p:cNvPr id="1132" name="Rectangle: Rounded Corners 1131">
              <a:extLst>
                <a:ext uri="{FF2B5EF4-FFF2-40B4-BE49-F238E27FC236}">
                  <a16:creationId xmlns:a16="http://schemas.microsoft.com/office/drawing/2014/main" id="{2DF81F46-2C5A-4CF4-B7A1-8C22E1E10C5B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3" name="Rectangle: Top Corners Snipped 1132">
              <a:extLst>
                <a:ext uri="{FF2B5EF4-FFF2-40B4-BE49-F238E27FC236}">
                  <a16:creationId xmlns:a16="http://schemas.microsoft.com/office/drawing/2014/main" id="{D2C708EF-E6EC-405F-AC21-701C91811FF5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4" name="Rectangle: Rounded Corners 1133">
              <a:extLst>
                <a:ext uri="{FF2B5EF4-FFF2-40B4-BE49-F238E27FC236}">
                  <a16:creationId xmlns:a16="http://schemas.microsoft.com/office/drawing/2014/main" id="{953817F8-6F64-44E1-9F90-852ECF2C7746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5" name="Rectangle: Rounded Corners 1134">
              <a:extLst>
                <a:ext uri="{FF2B5EF4-FFF2-40B4-BE49-F238E27FC236}">
                  <a16:creationId xmlns:a16="http://schemas.microsoft.com/office/drawing/2014/main" id="{962786FE-5F3A-4E73-8900-80B16463AEF8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6" name="Rectangle: Top Corners Snipped 1135">
              <a:extLst>
                <a:ext uri="{FF2B5EF4-FFF2-40B4-BE49-F238E27FC236}">
                  <a16:creationId xmlns:a16="http://schemas.microsoft.com/office/drawing/2014/main" id="{1F71B101-36DC-48BE-8380-0ADFB7E3F330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F07768EC-A8DD-4C2E-ABDB-77C50067F22B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8" name="Rectangle: Rounded Corners 1137">
              <a:extLst>
                <a:ext uri="{FF2B5EF4-FFF2-40B4-BE49-F238E27FC236}">
                  <a16:creationId xmlns:a16="http://schemas.microsoft.com/office/drawing/2014/main" id="{C30AFAF4-5F85-471E-ADC6-2A687AF4570E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39" name="Rectangle: Rounded Corners 1138">
              <a:extLst>
                <a:ext uri="{FF2B5EF4-FFF2-40B4-BE49-F238E27FC236}">
                  <a16:creationId xmlns:a16="http://schemas.microsoft.com/office/drawing/2014/main" id="{D71590A8-B8C2-44D4-939C-D51638627493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65D0CAC6-87AC-4136-8F7D-8C753DEB9983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147" name="Rectangle: Rounded Corners 1146">
                <a:extLst>
                  <a:ext uri="{FF2B5EF4-FFF2-40B4-BE49-F238E27FC236}">
                    <a16:creationId xmlns:a16="http://schemas.microsoft.com/office/drawing/2014/main" id="{6B7FA1D3-1BC8-4D65-B0FA-682202192F47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48" name="Rectangle: Rounded Corners 1147">
                <a:extLst>
                  <a:ext uri="{FF2B5EF4-FFF2-40B4-BE49-F238E27FC236}">
                    <a16:creationId xmlns:a16="http://schemas.microsoft.com/office/drawing/2014/main" id="{7DD96C75-0E66-4551-B0B0-3EB00D18E2C6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49" name="Rectangle: Rounded Corners 1148">
                <a:extLst>
                  <a:ext uri="{FF2B5EF4-FFF2-40B4-BE49-F238E27FC236}">
                    <a16:creationId xmlns:a16="http://schemas.microsoft.com/office/drawing/2014/main" id="{C56E7E60-82AD-4037-9FC0-B68922B5D525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50" name="Rectangle: Rounded Corners 1149">
                <a:extLst>
                  <a:ext uri="{FF2B5EF4-FFF2-40B4-BE49-F238E27FC236}">
                    <a16:creationId xmlns:a16="http://schemas.microsoft.com/office/drawing/2014/main" id="{ADC0C201-BDA5-425B-850C-3B1CDE775AE0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41" name="Group 1140">
              <a:extLst>
                <a:ext uri="{FF2B5EF4-FFF2-40B4-BE49-F238E27FC236}">
                  <a16:creationId xmlns:a16="http://schemas.microsoft.com/office/drawing/2014/main" id="{F24C61D0-4663-465B-87AF-088E36D0A337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69805857-E81F-4877-81E0-7325538D8C9A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4085A8E3-9FDE-41B6-A91D-A1A2FE5C4AFE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8D0BF09F-7BF9-4F38-AA4F-5C04F36A7DF9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CE1B81C7-24C0-4923-9095-9C99F2B15802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F0229357-AA9F-465D-A73A-5DB0C7DFE7F5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4F15E82B-DB01-495A-98B0-43941A655E9F}"/>
              </a:ext>
            </a:extLst>
          </p:cNvPr>
          <p:cNvGrpSpPr/>
          <p:nvPr/>
        </p:nvGrpSpPr>
        <p:grpSpPr>
          <a:xfrm rot="16200000">
            <a:off x="7645305" y="2022069"/>
            <a:ext cx="911611" cy="199297"/>
            <a:chOff x="6041730" y="3867178"/>
            <a:chExt cx="2874799" cy="627816"/>
          </a:xfrm>
        </p:grpSpPr>
        <p:sp>
          <p:nvSpPr>
            <p:cNvPr id="1152" name="Rectangle: Rounded Corners 1151">
              <a:extLst>
                <a:ext uri="{FF2B5EF4-FFF2-40B4-BE49-F238E27FC236}">
                  <a16:creationId xmlns:a16="http://schemas.microsoft.com/office/drawing/2014/main" id="{76016C52-A001-48E5-8871-BF7113AC974E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3" name="Rectangle: Top Corners Snipped 1152">
              <a:extLst>
                <a:ext uri="{FF2B5EF4-FFF2-40B4-BE49-F238E27FC236}">
                  <a16:creationId xmlns:a16="http://schemas.microsoft.com/office/drawing/2014/main" id="{156C00E0-24C7-4AE8-A555-B9680EFC414E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4" name="Rectangle: Rounded Corners 1153">
              <a:extLst>
                <a:ext uri="{FF2B5EF4-FFF2-40B4-BE49-F238E27FC236}">
                  <a16:creationId xmlns:a16="http://schemas.microsoft.com/office/drawing/2014/main" id="{69FF7CCF-20FF-40CD-A17B-5220D1473E66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5" name="Rectangle: Rounded Corners 1154">
              <a:extLst>
                <a:ext uri="{FF2B5EF4-FFF2-40B4-BE49-F238E27FC236}">
                  <a16:creationId xmlns:a16="http://schemas.microsoft.com/office/drawing/2014/main" id="{CA53EAB5-DBB9-4A9F-8688-74CD0386881C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6" name="Rectangle: Top Corners Snipped 1155">
              <a:extLst>
                <a:ext uri="{FF2B5EF4-FFF2-40B4-BE49-F238E27FC236}">
                  <a16:creationId xmlns:a16="http://schemas.microsoft.com/office/drawing/2014/main" id="{56F20617-94EE-4A5F-80E3-13FE6C3C8703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CA448610-844C-4BF6-B277-3585EBF8AC9F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8" name="Rectangle: Rounded Corners 1157">
              <a:extLst>
                <a:ext uri="{FF2B5EF4-FFF2-40B4-BE49-F238E27FC236}">
                  <a16:creationId xmlns:a16="http://schemas.microsoft.com/office/drawing/2014/main" id="{320A3C72-C42E-45B0-8620-A9866A38CA0D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CF0C652D-F5EE-43DB-9183-2774C47DC90A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3A6F03E0-CB59-4624-9157-BC10AD07C7B6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167" name="Rectangle: Rounded Corners 1166">
                <a:extLst>
                  <a:ext uri="{FF2B5EF4-FFF2-40B4-BE49-F238E27FC236}">
                    <a16:creationId xmlns:a16="http://schemas.microsoft.com/office/drawing/2014/main" id="{966438D3-251B-4373-9A7F-16149C12E08C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68" name="Rectangle: Rounded Corners 1167">
                <a:extLst>
                  <a:ext uri="{FF2B5EF4-FFF2-40B4-BE49-F238E27FC236}">
                    <a16:creationId xmlns:a16="http://schemas.microsoft.com/office/drawing/2014/main" id="{0F09162F-A25B-4868-B9B5-E6D71C00CB22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69" name="Rectangle: Rounded Corners 1168">
                <a:extLst>
                  <a:ext uri="{FF2B5EF4-FFF2-40B4-BE49-F238E27FC236}">
                    <a16:creationId xmlns:a16="http://schemas.microsoft.com/office/drawing/2014/main" id="{17144993-CB9D-45FE-B405-36B170F0EE45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70" name="Rectangle: Rounded Corners 1169">
                <a:extLst>
                  <a:ext uri="{FF2B5EF4-FFF2-40B4-BE49-F238E27FC236}">
                    <a16:creationId xmlns:a16="http://schemas.microsoft.com/office/drawing/2014/main" id="{62BC25D6-7B51-4BD9-9093-80AD6DFA4EB3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37864186-85E8-471D-B202-D4C5626E273A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1162" name="Straight Connector 1161">
                <a:extLst>
                  <a:ext uri="{FF2B5EF4-FFF2-40B4-BE49-F238E27FC236}">
                    <a16:creationId xmlns:a16="http://schemas.microsoft.com/office/drawing/2014/main" id="{5ED7C9E7-E76E-4D9E-B272-88FA83F7BF38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3" name="Straight Connector 1162">
                <a:extLst>
                  <a:ext uri="{FF2B5EF4-FFF2-40B4-BE49-F238E27FC236}">
                    <a16:creationId xmlns:a16="http://schemas.microsoft.com/office/drawing/2014/main" id="{ECFB0B4E-03A3-4699-85BD-63E7EA6400A8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4" name="Straight Connector 1163">
                <a:extLst>
                  <a:ext uri="{FF2B5EF4-FFF2-40B4-BE49-F238E27FC236}">
                    <a16:creationId xmlns:a16="http://schemas.microsoft.com/office/drawing/2014/main" id="{B97ADA39-5FC0-4B5F-AC50-67DB73976768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5" name="Straight Connector 1164">
                <a:extLst>
                  <a:ext uri="{FF2B5EF4-FFF2-40B4-BE49-F238E27FC236}">
                    <a16:creationId xmlns:a16="http://schemas.microsoft.com/office/drawing/2014/main" id="{0FDF860C-F376-43C3-9E6E-D9F96DA8C737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66" name="Straight Connector 1165">
                <a:extLst>
                  <a:ext uri="{FF2B5EF4-FFF2-40B4-BE49-F238E27FC236}">
                    <a16:creationId xmlns:a16="http://schemas.microsoft.com/office/drawing/2014/main" id="{42161270-69E3-4AC4-8BB6-1246868D35F9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accent4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171" name="Rectangle 1170">
            <a:extLst>
              <a:ext uri="{FF2B5EF4-FFF2-40B4-BE49-F238E27FC236}">
                <a16:creationId xmlns:a16="http://schemas.microsoft.com/office/drawing/2014/main" id="{926563E1-7589-425A-9C43-009B481D6DA2}"/>
              </a:ext>
            </a:extLst>
          </p:cNvPr>
          <p:cNvSpPr/>
          <p:nvPr/>
        </p:nvSpPr>
        <p:spPr>
          <a:xfrm>
            <a:off x="7640211" y="2088075"/>
            <a:ext cx="1226442" cy="7387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172" name="Group 1171">
            <a:extLst>
              <a:ext uri="{FF2B5EF4-FFF2-40B4-BE49-F238E27FC236}">
                <a16:creationId xmlns:a16="http://schemas.microsoft.com/office/drawing/2014/main" id="{8C2F6A36-4B2C-435C-9519-AFAA738E1EF3}"/>
              </a:ext>
            </a:extLst>
          </p:cNvPr>
          <p:cNvGrpSpPr/>
          <p:nvPr/>
        </p:nvGrpSpPr>
        <p:grpSpPr>
          <a:xfrm rot="10800000">
            <a:off x="3647203" y="2068950"/>
            <a:ext cx="911611" cy="199297"/>
            <a:chOff x="6041730" y="3867178"/>
            <a:chExt cx="2874799" cy="627816"/>
          </a:xfrm>
        </p:grpSpPr>
        <p:sp>
          <p:nvSpPr>
            <p:cNvPr id="1173" name="Rectangle: Rounded Corners 1172">
              <a:extLst>
                <a:ext uri="{FF2B5EF4-FFF2-40B4-BE49-F238E27FC236}">
                  <a16:creationId xmlns:a16="http://schemas.microsoft.com/office/drawing/2014/main" id="{B6DD0B52-39DB-4C73-94F2-09E8D585F374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4" name="Rectangle: Top Corners Snipped 1173">
              <a:extLst>
                <a:ext uri="{FF2B5EF4-FFF2-40B4-BE49-F238E27FC236}">
                  <a16:creationId xmlns:a16="http://schemas.microsoft.com/office/drawing/2014/main" id="{105F79BB-4FAB-4347-A29B-CE5044D08A86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5" name="Rectangle: Rounded Corners 1174">
              <a:extLst>
                <a:ext uri="{FF2B5EF4-FFF2-40B4-BE49-F238E27FC236}">
                  <a16:creationId xmlns:a16="http://schemas.microsoft.com/office/drawing/2014/main" id="{0F5C978A-C91F-41E0-8956-18E3A5672CF5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6" name="Rectangle: Rounded Corners 1175">
              <a:extLst>
                <a:ext uri="{FF2B5EF4-FFF2-40B4-BE49-F238E27FC236}">
                  <a16:creationId xmlns:a16="http://schemas.microsoft.com/office/drawing/2014/main" id="{113059D0-FE5F-448E-8E92-029174886763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7" name="Rectangle: Top Corners Snipped 1176">
              <a:extLst>
                <a:ext uri="{FF2B5EF4-FFF2-40B4-BE49-F238E27FC236}">
                  <a16:creationId xmlns:a16="http://schemas.microsoft.com/office/drawing/2014/main" id="{02F1C0BB-8DD9-4A3D-9476-8B76D2FA8A4C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8" name="Rectangle 1177">
              <a:extLst>
                <a:ext uri="{FF2B5EF4-FFF2-40B4-BE49-F238E27FC236}">
                  <a16:creationId xmlns:a16="http://schemas.microsoft.com/office/drawing/2014/main" id="{6681E9B0-9431-4DD7-B41B-500865783F3B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79" name="Rectangle: Rounded Corners 1178">
              <a:extLst>
                <a:ext uri="{FF2B5EF4-FFF2-40B4-BE49-F238E27FC236}">
                  <a16:creationId xmlns:a16="http://schemas.microsoft.com/office/drawing/2014/main" id="{4F63DA33-D33C-41DE-A2F4-0D1FF1D2C09C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80" name="Rectangle: Rounded Corners 1179">
              <a:extLst>
                <a:ext uri="{FF2B5EF4-FFF2-40B4-BE49-F238E27FC236}">
                  <a16:creationId xmlns:a16="http://schemas.microsoft.com/office/drawing/2014/main" id="{FAA6D76E-4CD5-4544-BBDD-1CE3B50CD147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DB7578A5-DEC2-4367-AAA9-9D78FF863FC6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182" name="Rectangle: Rounded Corners 1181">
                <a:extLst>
                  <a:ext uri="{FF2B5EF4-FFF2-40B4-BE49-F238E27FC236}">
                    <a16:creationId xmlns:a16="http://schemas.microsoft.com/office/drawing/2014/main" id="{9670352F-1548-4BC0-8B8F-CDC4F3593600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83" name="Rectangle: Rounded Corners 1182">
                <a:extLst>
                  <a:ext uri="{FF2B5EF4-FFF2-40B4-BE49-F238E27FC236}">
                    <a16:creationId xmlns:a16="http://schemas.microsoft.com/office/drawing/2014/main" id="{6A7B98B2-90C4-4670-8560-EC8777C7B41F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84" name="Rectangle: Rounded Corners 1183">
                <a:extLst>
                  <a:ext uri="{FF2B5EF4-FFF2-40B4-BE49-F238E27FC236}">
                    <a16:creationId xmlns:a16="http://schemas.microsoft.com/office/drawing/2014/main" id="{67D94BF4-39E7-497C-A093-30CA9EB50B4B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85" name="Rectangle: Rounded Corners 1184">
                <a:extLst>
                  <a:ext uri="{FF2B5EF4-FFF2-40B4-BE49-F238E27FC236}">
                    <a16:creationId xmlns:a16="http://schemas.microsoft.com/office/drawing/2014/main" id="{CD635C78-55B7-4A44-B1B0-5EA0746329ED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173F9461-6070-44FC-9AB6-4F2531398563}"/>
              </a:ext>
            </a:extLst>
          </p:cNvPr>
          <p:cNvGrpSpPr/>
          <p:nvPr/>
        </p:nvGrpSpPr>
        <p:grpSpPr>
          <a:xfrm>
            <a:off x="4463571" y="1765192"/>
            <a:ext cx="208834" cy="99968"/>
            <a:chOff x="4393965" y="1875669"/>
            <a:chExt cx="208834" cy="99968"/>
          </a:xfrm>
        </p:grpSpPr>
        <p:grpSp>
          <p:nvGrpSpPr>
            <p:cNvPr id="1187" name="Group 1186">
              <a:extLst>
                <a:ext uri="{FF2B5EF4-FFF2-40B4-BE49-F238E27FC236}">
                  <a16:creationId xmlns:a16="http://schemas.microsoft.com/office/drawing/2014/main" id="{FEC853CC-89DA-43F7-B99F-CFD5A499C9CB}"/>
                </a:ext>
              </a:extLst>
            </p:cNvPr>
            <p:cNvGrpSpPr/>
            <p:nvPr/>
          </p:nvGrpSpPr>
          <p:grpSpPr>
            <a:xfrm>
              <a:off x="4393965" y="1875669"/>
              <a:ext cx="208834" cy="99968"/>
              <a:chOff x="5356695" y="2676525"/>
              <a:chExt cx="327349" cy="126206"/>
            </a:xfrm>
          </p:grpSpPr>
          <p:sp>
            <p:nvSpPr>
              <p:cNvPr id="1189" name="Freeform: Shape 1188">
                <a:extLst>
                  <a:ext uri="{FF2B5EF4-FFF2-40B4-BE49-F238E27FC236}">
                    <a16:creationId xmlns:a16="http://schemas.microsoft.com/office/drawing/2014/main" id="{AD8C0579-B2E6-48A0-9842-7DDE713D8ADA}"/>
                  </a:ext>
                </a:extLst>
              </p:cNvPr>
              <p:cNvSpPr/>
              <p:nvPr/>
            </p:nvSpPr>
            <p:spPr>
              <a:xfrm>
                <a:off x="5360194" y="2676525"/>
                <a:ext cx="323850" cy="126206"/>
              </a:xfrm>
              <a:custGeom>
                <a:avLst/>
                <a:gdLst>
                  <a:gd name="connsiteX0" fmla="*/ 26194 w 323850"/>
                  <a:gd name="connsiteY0" fmla="*/ 92869 h 126206"/>
                  <a:gd name="connsiteX1" fmla="*/ 0 w 323850"/>
                  <a:gd name="connsiteY1" fmla="*/ 28575 h 126206"/>
                  <a:gd name="connsiteX2" fmla="*/ 123825 w 323850"/>
                  <a:gd name="connsiteY2" fmla="*/ 0 h 126206"/>
                  <a:gd name="connsiteX3" fmla="*/ 195262 w 323850"/>
                  <a:gd name="connsiteY3" fmla="*/ 19050 h 126206"/>
                  <a:gd name="connsiteX4" fmla="*/ 323850 w 323850"/>
                  <a:gd name="connsiteY4" fmla="*/ 19050 h 126206"/>
                  <a:gd name="connsiteX5" fmla="*/ 323850 w 323850"/>
                  <a:gd name="connsiteY5" fmla="*/ 126206 h 126206"/>
                  <a:gd name="connsiteX6" fmla="*/ 126206 w 323850"/>
                  <a:gd name="connsiteY6" fmla="*/ 126206 h 126206"/>
                  <a:gd name="connsiteX7" fmla="*/ 26194 w 323850"/>
                  <a:gd name="connsiteY7" fmla="*/ 92869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126206">
                    <a:moveTo>
                      <a:pt x="26194" y="92869"/>
                    </a:moveTo>
                    <a:lnTo>
                      <a:pt x="0" y="28575"/>
                    </a:lnTo>
                    <a:lnTo>
                      <a:pt x="123825" y="0"/>
                    </a:lnTo>
                    <a:lnTo>
                      <a:pt x="195262" y="19050"/>
                    </a:lnTo>
                    <a:lnTo>
                      <a:pt x="323850" y="19050"/>
                    </a:lnTo>
                    <a:lnTo>
                      <a:pt x="323850" y="126206"/>
                    </a:lnTo>
                    <a:lnTo>
                      <a:pt x="126206" y="126206"/>
                    </a:lnTo>
                    <a:lnTo>
                      <a:pt x="26194" y="92869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190" name="Isosceles Triangle 1189">
                <a:extLst>
                  <a:ext uri="{FF2B5EF4-FFF2-40B4-BE49-F238E27FC236}">
                    <a16:creationId xmlns:a16="http://schemas.microsoft.com/office/drawing/2014/main" id="{38787A77-959C-4076-A9EA-C886CE36B91B}"/>
                  </a:ext>
                </a:extLst>
              </p:cNvPr>
              <p:cNvSpPr/>
              <p:nvPr/>
            </p:nvSpPr>
            <p:spPr>
              <a:xfrm rot="20020355">
                <a:off x="5356695" y="2702837"/>
                <a:ext cx="152321" cy="99462"/>
              </a:xfrm>
              <a:prstGeom prst="triangle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1188" name="Oval 1187">
              <a:extLst>
                <a:ext uri="{FF2B5EF4-FFF2-40B4-BE49-F238E27FC236}">
                  <a16:creationId xmlns:a16="http://schemas.microsoft.com/office/drawing/2014/main" id="{2E0A490E-2385-4639-95CF-EDA88B985529}"/>
                </a:ext>
              </a:extLst>
            </p:cNvPr>
            <p:cNvSpPr/>
            <p:nvPr/>
          </p:nvSpPr>
          <p:spPr>
            <a:xfrm>
              <a:off x="4442552" y="1941111"/>
              <a:ext cx="9144" cy="9144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85B640DA-D463-4DAF-A35B-F0975AE0FA10}"/>
              </a:ext>
            </a:extLst>
          </p:cNvPr>
          <p:cNvGrpSpPr/>
          <p:nvPr/>
        </p:nvGrpSpPr>
        <p:grpSpPr>
          <a:xfrm>
            <a:off x="6442276" y="2001745"/>
            <a:ext cx="212912" cy="212912"/>
            <a:chOff x="7862854" y="4179614"/>
            <a:chExt cx="252531" cy="252531"/>
          </a:xfrm>
        </p:grpSpPr>
        <p:sp>
          <p:nvSpPr>
            <p:cNvPr id="1196" name="Oval 1195">
              <a:extLst>
                <a:ext uri="{FF2B5EF4-FFF2-40B4-BE49-F238E27FC236}">
                  <a16:creationId xmlns:a16="http://schemas.microsoft.com/office/drawing/2014/main" id="{5A0A5B7E-658F-4647-B90B-9FFA7670938A}"/>
                </a:ext>
              </a:extLst>
            </p:cNvPr>
            <p:cNvSpPr/>
            <p:nvPr/>
          </p:nvSpPr>
          <p:spPr>
            <a:xfrm>
              <a:off x="7862854" y="4179614"/>
              <a:ext cx="252531" cy="25253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197" name="Oval 1196">
              <a:extLst>
                <a:ext uri="{FF2B5EF4-FFF2-40B4-BE49-F238E27FC236}">
                  <a16:creationId xmlns:a16="http://schemas.microsoft.com/office/drawing/2014/main" id="{33631EEC-7A83-4564-AAA6-1355DBC3F624}"/>
                </a:ext>
              </a:extLst>
            </p:cNvPr>
            <p:cNvSpPr/>
            <p:nvPr/>
          </p:nvSpPr>
          <p:spPr>
            <a:xfrm>
              <a:off x="7895336" y="4212096"/>
              <a:ext cx="187566" cy="1875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199" name="Freeform: Shape 1198">
            <a:extLst>
              <a:ext uri="{FF2B5EF4-FFF2-40B4-BE49-F238E27FC236}">
                <a16:creationId xmlns:a16="http://schemas.microsoft.com/office/drawing/2014/main" id="{31D70FF8-239E-4C11-890B-CDC0A1E6C18E}"/>
              </a:ext>
            </a:extLst>
          </p:cNvPr>
          <p:cNvSpPr/>
          <p:nvPr/>
        </p:nvSpPr>
        <p:spPr>
          <a:xfrm>
            <a:off x="6581226" y="1541975"/>
            <a:ext cx="1257300" cy="406400"/>
          </a:xfrm>
          <a:custGeom>
            <a:avLst/>
            <a:gdLst>
              <a:gd name="connsiteX0" fmla="*/ 0 w 1257300"/>
              <a:gd name="connsiteY0" fmla="*/ 406400 h 406400"/>
              <a:gd name="connsiteX1" fmla="*/ 0 w 1257300"/>
              <a:gd name="connsiteY1" fmla="*/ 0 h 406400"/>
              <a:gd name="connsiteX2" fmla="*/ 1257300 w 1257300"/>
              <a:gd name="connsiteY2" fmla="*/ 0 h 406400"/>
              <a:gd name="connsiteX3" fmla="*/ 1257300 w 1257300"/>
              <a:gd name="connsiteY3" fmla="*/ 1143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406400">
                <a:moveTo>
                  <a:pt x="0" y="406400"/>
                </a:moveTo>
                <a:lnTo>
                  <a:pt x="0" y="0"/>
                </a:lnTo>
                <a:lnTo>
                  <a:pt x="1257300" y="0"/>
                </a:lnTo>
                <a:lnTo>
                  <a:pt x="1257300" y="11430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00" name="Arc 1199">
            <a:extLst>
              <a:ext uri="{FF2B5EF4-FFF2-40B4-BE49-F238E27FC236}">
                <a16:creationId xmlns:a16="http://schemas.microsoft.com/office/drawing/2014/main" id="{C3A6D2DF-8C28-47FC-86E4-079D57C67A3A}"/>
              </a:ext>
            </a:extLst>
          </p:cNvPr>
          <p:cNvSpPr/>
          <p:nvPr/>
        </p:nvSpPr>
        <p:spPr bwMode="auto">
          <a:xfrm rot="17571697">
            <a:off x="6049586" y="1940126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01" name="Arc 1200">
            <a:extLst>
              <a:ext uri="{FF2B5EF4-FFF2-40B4-BE49-F238E27FC236}">
                <a16:creationId xmlns:a16="http://schemas.microsoft.com/office/drawing/2014/main" id="{2A1DE3F7-7943-415F-AB57-BC1AB1A0FDDB}"/>
              </a:ext>
            </a:extLst>
          </p:cNvPr>
          <p:cNvSpPr/>
          <p:nvPr/>
        </p:nvSpPr>
        <p:spPr bwMode="auto">
          <a:xfrm rot="17571697">
            <a:off x="6685989" y="1915571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14" name="Rectangle 1213">
            <a:extLst>
              <a:ext uri="{FF2B5EF4-FFF2-40B4-BE49-F238E27FC236}">
                <a16:creationId xmlns:a16="http://schemas.microsoft.com/office/drawing/2014/main" id="{3587843D-995A-4F32-A85D-1504ACB7F154}"/>
              </a:ext>
            </a:extLst>
          </p:cNvPr>
          <p:cNvSpPr/>
          <p:nvPr/>
        </p:nvSpPr>
        <p:spPr>
          <a:xfrm>
            <a:off x="175543" y="1436767"/>
            <a:ext cx="520763" cy="359471"/>
          </a:xfrm>
          <a:prstGeom prst="rect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OK</a:t>
            </a:r>
          </a:p>
        </p:txBody>
      </p:sp>
      <p:sp>
        <p:nvSpPr>
          <p:cNvPr id="1215" name="Rectangle 1214">
            <a:extLst>
              <a:ext uri="{FF2B5EF4-FFF2-40B4-BE49-F238E27FC236}">
                <a16:creationId xmlns:a16="http://schemas.microsoft.com/office/drawing/2014/main" id="{B8DCCF6C-BBB5-4CE3-82DC-6477BB466012}"/>
              </a:ext>
            </a:extLst>
          </p:cNvPr>
          <p:cNvSpPr/>
          <p:nvPr/>
        </p:nvSpPr>
        <p:spPr>
          <a:xfrm>
            <a:off x="1730460" y="1395338"/>
            <a:ext cx="1223592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216" name="Group 1215">
            <a:extLst>
              <a:ext uri="{FF2B5EF4-FFF2-40B4-BE49-F238E27FC236}">
                <a16:creationId xmlns:a16="http://schemas.microsoft.com/office/drawing/2014/main" id="{0457217A-9ED7-49DB-A1B4-154570DB332A}"/>
              </a:ext>
            </a:extLst>
          </p:cNvPr>
          <p:cNvGrpSpPr/>
          <p:nvPr/>
        </p:nvGrpSpPr>
        <p:grpSpPr>
          <a:xfrm rot="16200000">
            <a:off x="2711815" y="2019368"/>
            <a:ext cx="232471" cy="252002"/>
            <a:chOff x="1896396" y="3083956"/>
            <a:chExt cx="380184" cy="458048"/>
          </a:xfrm>
        </p:grpSpPr>
        <p:sp>
          <p:nvSpPr>
            <p:cNvPr id="1217" name="Isosceles Triangle 1216">
              <a:extLst>
                <a:ext uri="{FF2B5EF4-FFF2-40B4-BE49-F238E27FC236}">
                  <a16:creationId xmlns:a16="http://schemas.microsoft.com/office/drawing/2014/main" id="{C8825276-A7CA-41F5-8979-A3B5F28D106F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B2AD78A0-AFAD-48ED-9B52-7356F0656246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219" name="Group 1218">
            <a:extLst>
              <a:ext uri="{FF2B5EF4-FFF2-40B4-BE49-F238E27FC236}">
                <a16:creationId xmlns:a16="http://schemas.microsoft.com/office/drawing/2014/main" id="{2ABCEE60-C66D-4F38-8EAB-AD6265404B4A}"/>
              </a:ext>
            </a:extLst>
          </p:cNvPr>
          <p:cNvGrpSpPr/>
          <p:nvPr/>
        </p:nvGrpSpPr>
        <p:grpSpPr>
          <a:xfrm rot="10800000" flipH="1">
            <a:off x="1816160" y="2057641"/>
            <a:ext cx="911611" cy="199297"/>
            <a:chOff x="6041730" y="3867178"/>
            <a:chExt cx="2874799" cy="627816"/>
          </a:xfrm>
        </p:grpSpPr>
        <p:sp>
          <p:nvSpPr>
            <p:cNvPr id="1220" name="Rectangle: Rounded Corners 1219">
              <a:extLst>
                <a:ext uri="{FF2B5EF4-FFF2-40B4-BE49-F238E27FC236}">
                  <a16:creationId xmlns:a16="http://schemas.microsoft.com/office/drawing/2014/main" id="{0596C835-6033-489F-8165-7C3ED67A40ED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1" name="Rectangle: Top Corners Snipped 1220">
              <a:extLst>
                <a:ext uri="{FF2B5EF4-FFF2-40B4-BE49-F238E27FC236}">
                  <a16:creationId xmlns:a16="http://schemas.microsoft.com/office/drawing/2014/main" id="{AEBC6EA3-8D19-4B6D-A6BD-8BF925CE7B0D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2" name="Rectangle: Rounded Corners 1221">
              <a:extLst>
                <a:ext uri="{FF2B5EF4-FFF2-40B4-BE49-F238E27FC236}">
                  <a16:creationId xmlns:a16="http://schemas.microsoft.com/office/drawing/2014/main" id="{46F42621-A63E-4186-B287-6C3A024F0DD8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3" name="Rectangle: Rounded Corners 1222">
              <a:extLst>
                <a:ext uri="{FF2B5EF4-FFF2-40B4-BE49-F238E27FC236}">
                  <a16:creationId xmlns:a16="http://schemas.microsoft.com/office/drawing/2014/main" id="{687C1191-E64D-4741-8B51-39299E96B8B3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4" name="Rectangle: Top Corners Snipped 1223">
              <a:extLst>
                <a:ext uri="{FF2B5EF4-FFF2-40B4-BE49-F238E27FC236}">
                  <a16:creationId xmlns:a16="http://schemas.microsoft.com/office/drawing/2014/main" id="{EB257324-BFAA-4798-AE0D-C99DE9B8A08D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96F9F0A2-2F6A-4C07-99E6-53B097C6BD09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6" name="Rectangle: Rounded Corners 1225">
              <a:extLst>
                <a:ext uri="{FF2B5EF4-FFF2-40B4-BE49-F238E27FC236}">
                  <a16:creationId xmlns:a16="http://schemas.microsoft.com/office/drawing/2014/main" id="{BC991D07-9E3A-48A8-BB5C-6A453116F169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27" name="Rectangle: Rounded Corners 1226">
              <a:extLst>
                <a:ext uri="{FF2B5EF4-FFF2-40B4-BE49-F238E27FC236}">
                  <a16:creationId xmlns:a16="http://schemas.microsoft.com/office/drawing/2014/main" id="{2EE5E7A9-545D-4D87-98C8-A4C539F56739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228" name="Group 1227">
              <a:extLst>
                <a:ext uri="{FF2B5EF4-FFF2-40B4-BE49-F238E27FC236}">
                  <a16:creationId xmlns:a16="http://schemas.microsoft.com/office/drawing/2014/main" id="{7477DC92-EA3F-44E4-900E-E08C47A3C8C0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1229" name="Rectangle: Rounded Corners 1228">
                <a:extLst>
                  <a:ext uri="{FF2B5EF4-FFF2-40B4-BE49-F238E27FC236}">
                    <a16:creationId xmlns:a16="http://schemas.microsoft.com/office/drawing/2014/main" id="{F6AB29D9-7E4E-4285-8D80-C72323F97071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30" name="Rectangle: Rounded Corners 1229">
                <a:extLst>
                  <a:ext uri="{FF2B5EF4-FFF2-40B4-BE49-F238E27FC236}">
                    <a16:creationId xmlns:a16="http://schemas.microsoft.com/office/drawing/2014/main" id="{D55B698C-3897-4447-902E-14EF6164A3F5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31" name="Rectangle: Rounded Corners 1230">
                <a:extLst>
                  <a:ext uri="{FF2B5EF4-FFF2-40B4-BE49-F238E27FC236}">
                    <a16:creationId xmlns:a16="http://schemas.microsoft.com/office/drawing/2014/main" id="{0D0F70FB-5A0C-4E13-82B6-592B3FC3FB58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32" name="Rectangle: Rounded Corners 1231">
                <a:extLst>
                  <a:ext uri="{FF2B5EF4-FFF2-40B4-BE49-F238E27FC236}">
                    <a16:creationId xmlns:a16="http://schemas.microsoft.com/office/drawing/2014/main" id="{73122EDB-0AF5-4903-B7E0-1C022061956E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1233" name="Group 1232">
            <a:extLst>
              <a:ext uri="{FF2B5EF4-FFF2-40B4-BE49-F238E27FC236}">
                <a16:creationId xmlns:a16="http://schemas.microsoft.com/office/drawing/2014/main" id="{3F24D5F5-D235-45E9-8F3F-E842461EB2F0}"/>
              </a:ext>
            </a:extLst>
          </p:cNvPr>
          <p:cNvGrpSpPr/>
          <p:nvPr/>
        </p:nvGrpSpPr>
        <p:grpSpPr>
          <a:xfrm>
            <a:off x="2499691" y="1909998"/>
            <a:ext cx="208834" cy="99968"/>
            <a:chOff x="5356695" y="2676525"/>
            <a:chExt cx="327349" cy="126206"/>
          </a:xfrm>
        </p:grpSpPr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B25FE0A8-44E7-4C69-94D9-51BAA6A77863}"/>
                </a:ext>
              </a:extLst>
            </p:cNvPr>
            <p:cNvSpPr/>
            <p:nvPr/>
          </p:nvSpPr>
          <p:spPr>
            <a:xfrm>
              <a:off x="5360194" y="2676525"/>
              <a:ext cx="323850" cy="126206"/>
            </a:xfrm>
            <a:custGeom>
              <a:avLst/>
              <a:gdLst>
                <a:gd name="connsiteX0" fmla="*/ 26194 w 323850"/>
                <a:gd name="connsiteY0" fmla="*/ 92869 h 126206"/>
                <a:gd name="connsiteX1" fmla="*/ 0 w 323850"/>
                <a:gd name="connsiteY1" fmla="*/ 28575 h 126206"/>
                <a:gd name="connsiteX2" fmla="*/ 123825 w 323850"/>
                <a:gd name="connsiteY2" fmla="*/ 0 h 126206"/>
                <a:gd name="connsiteX3" fmla="*/ 195262 w 323850"/>
                <a:gd name="connsiteY3" fmla="*/ 19050 h 126206"/>
                <a:gd name="connsiteX4" fmla="*/ 323850 w 323850"/>
                <a:gd name="connsiteY4" fmla="*/ 19050 h 126206"/>
                <a:gd name="connsiteX5" fmla="*/ 323850 w 323850"/>
                <a:gd name="connsiteY5" fmla="*/ 126206 h 126206"/>
                <a:gd name="connsiteX6" fmla="*/ 126206 w 323850"/>
                <a:gd name="connsiteY6" fmla="*/ 126206 h 126206"/>
                <a:gd name="connsiteX7" fmla="*/ 26194 w 323850"/>
                <a:gd name="connsiteY7" fmla="*/ 92869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126206">
                  <a:moveTo>
                    <a:pt x="26194" y="92869"/>
                  </a:moveTo>
                  <a:lnTo>
                    <a:pt x="0" y="28575"/>
                  </a:lnTo>
                  <a:lnTo>
                    <a:pt x="123825" y="0"/>
                  </a:lnTo>
                  <a:lnTo>
                    <a:pt x="195262" y="19050"/>
                  </a:lnTo>
                  <a:lnTo>
                    <a:pt x="323850" y="19050"/>
                  </a:lnTo>
                  <a:lnTo>
                    <a:pt x="323850" y="126206"/>
                  </a:lnTo>
                  <a:lnTo>
                    <a:pt x="126206" y="126206"/>
                  </a:lnTo>
                  <a:lnTo>
                    <a:pt x="26194" y="92869"/>
                  </a:lnTo>
                  <a:close/>
                </a:path>
              </a:pathLst>
            </a:cu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35" name="Isosceles Triangle 1234">
              <a:extLst>
                <a:ext uri="{FF2B5EF4-FFF2-40B4-BE49-F238E27FC236}">
                  <a16:creationId xmlns:a16="http://schemas.microsoft.com/office/drawing/2014/main" id="{D988678A-06F8-497C-B06E-9574205B625F}"/>
                </a:ext>
              </a:extLst>
            </p:cNvPr>
            <p:cNvSpPr/>
            <p:nvPr/>
          </p:nvSpPr>
          <p:spPr>
            <a:xfrm rot="20020355">
              <a:off x="5356695" y="2702837"/>
              <a:ext cx="152321" cy="99462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1236" name="Oval 1235">
            <a:extLst>
              <a:ext uri="{FF2B5EF4-FFF2-40B4-BE49-F238E27FC236}">
                <a16:creationId xmlns:a16="http://schemas.microsoft.com/office/drawing/2014/main" id="{FBFD06BD-699C-4620-BBF1-BC6F30A1CEBE}"/>
              </a:ext>
            </a:extLst>
          </p:cNvPr>
          <p:cNvSpPr/>
          <p:nvPr/>
        </p:nvSpPr>
        <p:spPr>
          <a:xfrm>
            <a:off x="2545271" y="1974804"/>
            <a:ext cx="9144" cy="914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37" name="Rectangle 1236">
            <a:extLst>
              <a:ext uri="{FF2B5EF4-FFF2-40B4-BE49-F238E27FC236}">
                <a16:creationId xmlns:a16="http://schemas.microsoft.com/office/drawing/2014/main" id="{21A6E2DF-207B-450A-A252-F7C820CDDBCB}"/>
              </a:ext>
            </a:extLst>
          </p:cNvPr>
          <p:cNvSpPr/>
          <p:nvPr/>
        </p:nvSpPr>
        <p:spPr>
          <a:xfrm>
            <a:off x="1999145" y="1891579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38" name="Rectangle 1237">
            <a:extLst>
              <a:ext uri="{FF2B5EF4-FFF2-40B4-BE49-F238E27FC236}">
                <a16:creationId xmlns:a16="http://schemas.microsoft.com/office/drawing/2014/main" id="{8244B05A-635A-402F-85C1-37FCC5A23533}"/>
              </a:ext>
            </a:extLst>
          </p:cNvPr>
          <p:cNvSpPr/>
          <p:nvPr/>
        </p:nvSpPr>
        <p:spPr>
          <a:xfrm>
            <a:off x="1999145" y="2234344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39" name="Rectangle 1238">
            <a:extLst>
              <a:ext uri="{FF2B5EF4-FFF2-40B4-BE49-F238E27FC236}">
                <a16:creationId xmlns:a16="http://schemas.microsoft.com/office/drawing/2014/main" id="{859CB49D-9E6A-4612-AF22-1A0FF1FCF53C}"/>
              </a:ext>
            </a:extLst>
          </p:cNvPr>
          <p:cNvSpPr/>
          <p:nvPr/>
        </p:nvSpPr>
        <p:spPr>
          <a:xfrm>
            <a:off x="822832" y="1309285"/>
            <a:ext cx="8321040" cy="11839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40" name="Rectangle 1239">
            <a:extLst>
              <a:ext uri="{FF2B5EF4-FFF2-40B4-BE49-F238E27FC236}">
                <a16:creationId xmlns:a16="http://schemas.microsoft.com/office/drawing/2014/main" id="{5EFADBE2-2C22-4CBC-A756-CE392488307B}"/>
              </a:ext>
            </a:extLst>
          </p:cNvPr>
          <p:cNvSpPr/>
          <p:nvPr/>
        </p:nvSpPr>
        <p:spPr>
          <a:xfrm>
            <a:off x="1736797" y="1845445"/>
            <a:ext cx="261476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41" name="Rectangle 1240">
            <a:extLst>
              <a:ext uri="{FF2B5EF4-FFF2-40B4-BE49-F238E27FC236}">
                <a16:creationId xmlns:a16="http://schemas.microsoft.com/office/drawing/2014/main" id="{D23AD6C8-7289-4064-AAC8-71F79F1B1BFA}"/>
              </a:ext>
            </a:extLst>
          </p:cNvPr>
          <p:cNvSpPr/>
          <p:nvPr/>
        </p:nvSpPr>
        <p:spPr>
          <a:xfrm>
            <a:off x="3704256" y="1899261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42" name="Rectangle 1241">
            <a:extLst>
              <a:ext uri="{FF2B5EF4-FFF2-40B4-BE49-F238E27FC236}">
                <a16:creationId xmlns:a16="http://schemas.microsoft.com/office/drawing/2014/main" id="{E1DCCC9B-1EF9-4D25-A4C9-5A3E5208171A}"/>
              </a:ext>
            </a:extLst>
          </p:cNvPr>
          <p:cNvSpPr/>
          <p:nvPr/>
        </p:nvSpPr>
        <p:spPr>
          <a:xfrm>
            <a:off x="3704256" y="2226786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43" name="Rectangle 1242">
            <a:extLst>
              <a:ext uri="{FF2B5EF4-FFF2-40B4-BE49-F238E27FC236}">
                <a16:creationId xmlns:a16="http://schemas.microsoft.com/office/drawing/2014/main" id="{C31C3CA2-EE3A-4F3B-B1B6-66AED36E46E7}"/>
              </a:ext>
            </a:extLst>
          </p:cNvPr>
          <p:cNvSpPr/>
          <p:nvPr/>
        </p:nvSpPr>
        <p:spPr>
          <a:xfrm>
            <a:off x="3542030" y="1843729"/>
            <a:ext cx="183983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1244" name="Group 1243">
            <a:extLst>
              <a:ext uri="{FF2B5EF4-FFF2-40B4-BE49-F238E27FC236}">
                <a16:creationId xmlns:a16="http://schemas.microsoft.com/office/drawing/2014/main" id="{1C48892B-6BBC-4A54-8917-6F62C08C63B5}"/>
              </a:ext>
            </a:extLst>
          </p:cNvPr>
          <p:cNvGrpSpPr/>
          <p:nvPr/>
        </p:nvGrpSpPr>
        <p:grpSpPr>
          <a:xfrm rot="16200000">
            <a:off x="4533746" y="2049759"/>
            <a:ext cx="232471" cy="252002"/>
            <a:chOff x="1896396" y="3083956"/>
            <a:chExt cx="380184" cy="458048"/>
          </a:xfrm>
        </p:grpSpPr>
        <p:sp>
          <p:nvSpPr>
            <p:cNvPr id="1245" name="Isosceles Triangle 1244">
              <a:extLst>
                <a:ext uri="{FF2B5EF4-FFF2-40B4-BE49-F238E27FC236}">
                  <a16:creationId xmlns:a16="http://schemas.microsoft.com/office/drawing/2014/main" id="{97843982-3A6B-445D-BC63-79B39C697C9F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4F372D0E-FD8C-4887-A7E1-E481879A4FCC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1247" name="Group 1246">
            <a:extLst>
              <a:ext uri="{FF2B5EF4-FFF2-40B4-BE49-F238E27FC236}">
                <a16:creationId xmlns:a16="http://schemas.microsoft.com/office/drawing/2014/main" id="{BE688A9B-262B-45ED-B289-3BED3597EA35}"/>
              </a:ext>
            </a:extLst>
          </p:cNvPr>
          <p:cNvGrpSpPr/>
          <p:nvPr/>
        </p:nvGrpSpPr>
        <p:grpSpPr>
          <a:xfrm rot="10800000" flipH="1">
            <a:off x="768605" y="2075860"/>
            <a:ext cx="911611" cy="199297"/>
            <a:chOff x="6041730" y="3867178"/>
            <a:chExt cx="2874799" cy="627816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248" name="Rectangle: Rounded Corners 1247">
              <a:extLst>
                <a:ext uri="{FF2B5EF4-FFF2-40B4-BE49-F238E27FC236}">
                  <a16:creationId xmlns:a16="http://schemas.microsoft.com/office/drawing/2014/main" id="{C62ADAA0-CA6F-44FE-985E-11E0E67CD047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49" name="Rectangle: Top Corners Snipped 1248">
              <a:extLst>
                <a:ext uri="{FF2B5EF4-FFF2-40B4-BE49-F238E27FC236}">
                  <a16:creationId xmlns:a16="http://schemas.microsoft.com/office/drawing/2014/main" id="{55B19C83-0AEF-46F1-97A9-D1832921F75F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0" name="Rectangle: Rounded Corners 1249">
              <a:extLst>
                <a:ext uri="{FF2B5EF4-FFF2-40B4-BE49-F238E27FC236}">
                  <a16:creationId xmlns:a16="http://schemas.microsoft.com/office/drawing/2014/main" id="{322085D2-332B-4FD0-A407-100311E72B0A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1" name="Rectangle: Rounded Corners 1250">
              <a:extLst>
                <a:ext uri="{FF2B5EF4-FFF2-40B4-BE49-F238E27FC236}">
                  <a16:creationId xmlns:a16="http://schemas.microsoft.com/office/drawing/2014/main" id="{7F0BC022-0F06-429D-91B1-783B83E6A7C5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2" name="Rectangle: Top Corners Snipped 1251">
              <a:extLst>
                <a:ext uri="{FF2B5EF4-FFF2-40B4-BE49-F238E27FC236}">
                  <a16:creationId xmlns:a16="http://schemas.microsoft.com/office/drawing/2014/main" id="{FA98E8C6-2C23-4620-91A0-8C5FAB3AA267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3" name="Rectangle 1252">
              <a:extLst>
                <a:ext uri="{FF2B5EF4-FFF2-40B4-BE49-F238E27FC236}">
                  <a16:creationId xmlns:a16="http://schemas.microsoft.com/office/drawing/2014/main" id="{FDBB0727-0DBB-4228-B3D2-EA125C9ECE20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4" name="Rectangle: Rounded Corners 1253">
              <a:extLst>
                <a:ext uri="{FF2B5EF4-FFF2-40B4-BE49-F238E27FC236}">
                  <a16:creationId xmlns:a16="http://schemas.microsoft.com/office/drawing/2014/main" id="{ACCF2D4C-9EA8-436B-A78D-AE133D6A8881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55" name="Rectangle: Rounded Corners 1254">
              <a:extLst>
                <a:ext uri="{FF2B5EF4-FFF2-40B4-BE49-F238E27FC236}">
                  <a16:creationId xmlns:a16="http://schemas.microsoft.com/office/drawing/2014/main" id="{A4A8DBDD-25CE-4806-A62E-45F02650DBE1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accent4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1256" name="Group 1255">
              <a:extLst>
                <a:ext uri="{FF2B5EF4-FFF2-40B4-BE49-F238E27FC236}">
                  <a16:creationId xmlns:a16="http://schemas.microsoft.com/office/drawing/2014/main" id="{54F0F790-2C29-4AF2-B2BE-ECB50A41BF0F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  <a:grpFill/>
          </p:grpSpPr>
          <p:sp>
            <p:nvSpPr>
              <p:cNvPr id="1257" name="Rectangle: Rounded Corners 1256">
                <a:extLst>
                  <a:ext uri="{FF2B5EF4-FFF2-40B4-BE49-F238E27FC236}">
                    <a16:creationId xmlns:a16="http://schemas.microsoft.com/office/drawing/2014/main" id="{A3E6BA02-FADA-485C-8302-986C9F19C89B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58" name="Rectangle: Rounded Corners 1257">
                <a:extLst>
                  <a:ext uri="{FF2B5EF4-FFF2-40B4-BE49-F238E27FC236}">
                    <a16:creationId xmlns:a16="http://schemas.microsoft.com/office/drawing/2014/main" id="{E27FDB15-70C3-405C-ADD1-AA6E8D326DC1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59" name="Rectangle: Rounded Corners 1258">
                <a:extLst>
                  <a:ext uri="{FF2B5EF4-FFF2-40B4-BE49-F238E27FC236}">
                    <a16:creationId xmlns:a16="http://schemas.microsoft.com/office/drawing/2014/main" id="{9E91FACD-A485-4B6F-964E-E45712E41FEF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1260" name="Rectangle: Rounded Corners 1259">
                <a:extLst>
                  <a:ext uri="{FF2B5EF4-FFF2-40B4-BE49-F238E27FC236}">
                    <a16:creationId xmlns:a16="http://schemas.microsoft.com/office/drawing/2014/main" id="{ED7AEB96-8DDE-4EA6-9987-5250FC4112BC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accent4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1261" name="Rectangle 1260">
            <a:extLst>
              <a:ext uri="{FF2B5EF4-FFF2-40B4-BE49-F238E27FC236}">
                <a16:creationId xmlns:a16="http://schemas.microsoft.com/office/drawing/2014/main" id="{0340343C-C447-4ACE-A9D6-1544C879A15C}"/>
              </a:ext>
            </a:extLst>
          </p:cNvPr>
          <p:cNvSpPr/>
          <p:nvPr/>
        </p:nvSpPr>
        <p:spPr>
          <a:xfrm>
            <a:off x="845165" y="2215078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62" name="Rectangle 1261">
            <a:extLst>
              <a:ext uri="{FF2B5EF4-FFF2-40B4-BE49-F238E27FC236}">
                <a16:creationId xmlns:a16="http://schemas.microsoft.com/office/drawing/2014/main" id="{05B993C7-8430-4258-8EA9-88DEA00BDA27}"/>
              </a:ext>
            </a:extLst>
          </p:cNvPr>
          <p:cNvSpPr/>
          <p:nvPr/>
        </p:nvSpPr>
        <p:spPr>
          <a:xfrm>
            <a:off x="1545089" y="2215078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E9F1A800-C758-495E-82C8-C903D0AE8434}"/>
              </a:ext>
            </a:extLst>
          </p:cNvPr>
          <p:cNvSpPr/>
          <p:nvPr/>
        </p:nvSpPr>
        <p:spPr>
          <a:xfrm>
            <a:off x="768605" y="2369867"/>
            <a:ext cx="879806" cy="4571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65" name="Freeform: Shape 1264">
            <a:extLst>
              <a:ext uri="{FF2B5EF4-FFF2-40B4-BE49-F238E27FC236}">
                <a16:creationId xmlns:a16="http://schemas.microsoft.com/office/drawing/2014/main" id="{72AC2493-7636-44C2-9679-3A636BD89DF0}"/>
              </a:ext>
            </a:extLst>
          </p:cNvPr>
          <p:cNvSpPr/>
          <p:nvPr/>
        </p:nvSpPr>
        <p:spPr>
          <a:xfrm>
            <a:off x="2593910" y="1566565"/>
            <a:ext cx="1334278" cy="289249"/>
          </a:xfrm>
          <a:custGeom>
            <a:avLst/>
            <a:gdLst>
              <a:gd name="connsiteX0" fmla="*/ 0 w 1334278"/>
              <a:gd name="connsiteY0" fmla="*/ 261257 h 289249"/>
              <a:gd name="connsiteX1" fmla="*/ 0 w 1334278"/>
              <a:gd name="connsiteY1" fmla="*/ 0 h 289249"/>
              <a:gd name="connsiteX2" fmla="*/ 1334278 w 1334278"/>
              <a:gd name="connsiteY2" fmla="*/ 0 h 289249"/>
              <a:gd name="connsiteX3" fmla="*/ 1334278 w 1334278"/>
              <a:gd name="connsiteY3" fmla="*/ 289249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278" h="289249">
                <a:moveTo>
                  <a:pt x="0" y="261257"/>
                </a:moveTo>
                <a:lnTo>
                  <a:pt x="0" y="0"/>
                </a:lnTo>
                <a:lnTo>
                  <a:pt x="1334278" y="0"/>
                </a:lnTo>
                <a:lnTo>
                  <a:pt x="1334278" y="289249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66" name="Freeform: Shape 1265">
            <a:extLst>
              <a:ext uri="{FF2B5EF4-FFF2-40B4-BE49-F238E27FC236}">
                <a16:creationId xmlns:a16="http://schemas.microsoft.com/office/drawing/2014/main" id="{18C7AB19-399F-495E-A35E-7BB4D034D444}"/>
              </a:ext>
            </a:extLst>
          </p:cNvPr>
          <p:cNvSpPr/>
          <p:nvPr/>
        </p:nvSpPr>
        <p:spPr>
          <a:xfrm>
            <a:off x="4171202" y="1566216"/>
            <a:ext cx="2251498" cy="289249"/>
          </a:xfrm>
          <a:custGeom>
            <a:avLst/>
            <a:gdLst>
              <a:gd name="connsiteX0" fmla="*/ 0 w 1334278"/>
              <a:gd name="connsiteY0" fmla="*/ 261257 h 289249"/>
              <a:gd name="connsiteX1" fmla="*/ 0 w 1334278"/>
              <a:gd name="connsiteY1" fmla="*/ 0 h 289249"/>
              <a:gd name="connsiteX2" fmla="*/ 1334278 w 1334278"/>
              <a:gd name="connsiteY2" fmla="*/ 0 h 289249"/>
              <a:gd name="connsiteX3" fmla="*/ 1334278 w 1334278"/>
              <a:gd name="connsiteY3" fmla="*/ 289249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278" h="289249">
                <a:moveTo>
                  <a:pt x="0" y="261257"/>
                </a:moveTo>
                <a:lnTo>
                  <a:pt x="0" y="0"/>
                </a:lnTo>
                <a:lnTo>
                  <a:pt x="1334278" y="0"/>
                </a:lnTo>
                <a:lnTo>
                  <a:pt x="1334278" y="289249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67" name="Freeform: Shape 1266">
            <a:extLst>
              <a:ext uri="{FF2B5EF4-FFF2-40B4-BE49-F238E27FC236}">
                <a16:creationId xmlns:a16="http://schemas.microsoft.com/office/drawing/2014/main" id="{203092E0-A95B-4D22-95E5-1840DEBFAE76}"/>
              </a:ext>
            </a:extLst>
          </p:cNvPr>
          <p:cNvSpPr/>
          <p:nvPr/>
        </p:nvSpPr>
        <p:spPr>
          <a:xfrm>
            <a:off x="2580953" y="3804811"/>
            <a:ext cx="1334278" cy="289249"/>
          </a:xfrm>
          <a:custGeom>
            <a:avLst/>
            <a:gdLst>
              <a:gd name="connsiteX0" fmla="*/ 0 w 1334278"/>
              <a:gd name="connsiteY0" fmla="*/ 261257 h 289249"/>
              <a:gd name="connsiteX1" fmla="*/ 0 w 1334278"/>
              <a:gd name="connsiteY1" fmla="*/ 0 h 289249"/>
              <a:gd name="connsiteX2" fmla="*/ 1334278 w 1334278"/>
              <a:gd name="connsiteY2" fmla="*/ 0 h 289249"/>
              <a:gd name="connsiteX3" fmla="*/ 1334278 w 1334278"/>
              <a:gd name="connsiteY3" fmla="*/ 289249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278" h="289249">
                <a:moveTo>
                  <a:pt x="0" y="261257"/>
                </a:moveTo>
                <a:lnTo>
                  <a:pt x="0" y="0"/>
                </a:lnTo>
                <a:lnTo>
                  <a:pt x="1334278" y="0"/>
                </a:lnTo>
                <a:lnTo>
                  <a:pt x="1334278" y="289249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268" name="Freeform: Shape 1267">
            <a:extLst>
              <a:ext uri="{FF2B5EF4-FFF2-40B4-BE49-F238E27FC236}">
                <a16:creationId xmlns:a16="http://schemas.microsoft.com/office/drawing/2014/main" id="{5B6B7598-2C04-4EC9-BDC0-0FC127C9A28A}"/>
              </a:ext>
            </a:extLst>
          </p:cNvPr>
          <p:cNvSpPr/>
          <p:nvPr/>
        </p:nvSpPr>
        <p:spPr>
          <a:xfrm>
            <a:off x="4030579" y="3789957"/>
            <a:ext cx="1876926" cy="290757"/>
          </a:xfrm>
          <a:custGeom>
            <a:avLst/>
            <a:gdLst>
              <a:gd name="connsiteX0" fmla="*/ 0 w 1876926"/>
              <a:gd name="connsiteY0" fmla="*/ 252663 h 252663"/>
              <a:gd name="connsiteX1" fmla="*/ 0 w 1876926"/>
              <a:gd name="connsiteY1" fmla="*/ 0 h 252663"/>
              <a:gd name="connsiteX2" fmla="*/ 1876926 w 1876926"/>
              <a:gd name="connsiteY2" fmla="*/ 0 h 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6" h="252663">
                <a:moveTo>
                  <a:pt x="0" y="252663"/>
                </a:moveTo>
                <a:lnTo>
                  <a:pt x="0" y="0"/>
                </a:lnTo>
                <a:lnTo>
                  <a:pt x="1876926" y="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1272" name="Picture 1271" descr="Diagram&#10;&#10;Description automatically generated">
            <a:extLst>
              <a:ext uri="{FF2B5EF4-FFF2-40B4-BE49-F238E27FC236}">
                <a16:creationId xmlns:a16="http://schemas.microsoft.com/office/drawing/2014/main" id="{2D1B7CE0-884A-438D-AA3E-B85245B646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0" t="6163" b="7549"/>
          <a:stretch/>
        </p:blipFill>
        <p:spPr>
          <a:xfrm rot="4314334" flipH="1">
            <a:off x="6187109" y="3755348"/>
            <a:ext cx="589888" cy="543731"/>
          </a:xfrm>
          <a:prstGeom prst="rect">
            <a:avLst/>
          </a:prstGeom>
        </p:spPr>
      </p:pic>
      <p:pic>
        <p:nvPicPr>
          <p:cNvPr id="1273" name="Picture 2" descr="Image result for cycle symbol">
            <a:extLst>
              <a:ext uri="{FF2B5EF4-FFF2-40B4-BE49-F238E27FC236}">
                <a16:creationId xmlns:a16="http://schemas.microsoft.com/office/drawing/2014/main" id="{22352EA3-8DFB-4220-A14D-5A110E9BD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34173" y="3763514"/>
            <a:ext cx="376435" cy="2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9" name="Picture 688">
            <a:extLst>
              <a:ext uri="{FF2B5EF4-FFF2-40B4-BE49-F238E27FC236}">
                <a16:creationId xmlns:a16="http://schemas.microsoft.com/office/drawing/2014/main" id="{C071D219-F9A4-4694-A71D-AAAC772EB8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091625" y="2351001"/>
            <a:ext cx="303188" cy="1206016"/>
          </a:xfrm>
          <a:prstGeom prst="rect">
            <a:avLst/>
          </a:prstGeom>
        </p:spPr>
      </p:pic>
      <p:pic>
        <p:nvPicPr>
          <p:cNvPr id="690" name="Picture 689">
            <a:extLst>
              <a:ext uri="{FF2B5EF4-FFF2-40B4-BE49-F238E27FC236}">
                <a16:creationId xmlns:a16="http://schemas.microsoft.com/office/drawing/2014/main" id="{A81EF29D-7C5A-4D7B-ADEB-B69679CF24D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35588" y="4611648"/>
            <a:ext cx="303188" cy="12060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8FA16B-083B-49B6-A4EA-4951B888AF1E}"/>
              </a:ext>
            </a:extLst>
          </p:cNvPr>
          <p:cNvSpPr/>
          <p:nvPr/>
        </p:nvSpPr>
        <p:spPr>
          <a:xfrm>
            <a:off x="8490910" y="3094848"/>
            <a:ext cx="345652" cy="33000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b="1" dirty="0">
                <a:solidFill>
                  <a:srgbClr val="00B050"/>
                </a:solidFill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600" b="1" dirty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88DDAED0-2106-4F30-825D-ABCD5B541D95}"/>
              </a:ext>
            </a:extLst>
          </p:cNvPr>
          <p:cNvSpPr/>
          <p:nvPr/>
        </p:nvSpPr>
        <p:spPr>
          <a:xfrm>
            <a:off x="8490910" y="5415235"/>
            <a:ext cx="345652" cy="33000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b="1" dirty="0">
                <a:solidFill>
                  <a:srgbClr val="00B050"/>
                </a:solidFill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600" b="1" dirty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695" name="テキスト ボックス 9">
            <a:extLst>
              <a:ext uri="{FF2B5EF4-FFF2-40B4-BE49-F238E27FC236}">
                <a16:creationId xmlns:a16="http://schemas.microsoft.com/office/drawing/2014/main" id="{0F538988-F868-4EB3-9734-6203C567F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ANALYSIS- OCCURRENCE MECHANISM</a:t>
            </a:r>
          </a:p>
        </p:txBody>
      </p:sp>
      <p:pic>
        <p:nvPicPr>
          <p:cNvPr id="696" name="Picture 695">
            <a:extLst>
              <a:ext uri="{FF2B5EF4-FFF2-40B4-BE49-F238E27FC236}">
                <a16:creationId xmlns:a16="http://schemas.microsoft.com/office/drawing/2014/main" id="{D049B6FC-FDF5-4F34-BD17-352E79DA3A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94"/>
          <a:stretch/>
        </p:blipFill>
        <p:spPr>
          <a:xfrm>
            <a:off x="1687848" y="5161334"/>
            <a:ext cx="2532953" cy="1216351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60C3F0-458F-41FC-BC80-9FA272B811F0}"/>
              </a:ext>
            </a:extLst>
          </p:cNvPr>
          <p:cNvSpPr/>
          <p:nvPr/>
        </p:nvSpPr>
        <p:spPr>
          <a:xfrm>
            <a:off x="2361945" y="5077321"/>
            <a:ext cx="3040233" cy="670330"/>
          </a:xfrm>
          <a:custGeom>
            <a:avLst/>
            <a:gdLst>
              <a:gd name="connsiteX0" fmla="*/ 4511842 w 4511842"/>
              <a:gd name="connsiteY0" fmla="*/ 0 h 445168"/>
              <a:gd name="connsiteX1" fmla="*/ 4511842 w 4511842"/>
              <a:gd name="connsiteY1" fmla="*/ 372979 h 445168"/>
              <a:gd name="connsiteX2" fmla="*/ 4511842 w 4511842"/>
              <a:gd name="connsiteY2" fmla="*/ 445168 h 445168"/>
              <a:gd name="connsiteX3" fmla="*/ 0 w 4511842"/>
              <a:gd name="connsiteY3" fmla="*/ 445168 h 4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842" h="445168">
                <a:moveTo>
                  <a:pt x="4511842" y="0"/>
                </a:moveTo>
                <a:lnTo>
                  <a:pt x="4511842" y="372979"/>
                </a:lnTo>
                <a:lnTo>
                  <a:pt x="4511842" y="445168"/>
                </a:lnTo>
                <a:lnTo>
                  <a:pt x="0" y="445168"/>
                </a:lnTo>
              </a:path>
            </a:pathLst>
          </a:custGeom>
          <a:noFill/>
          <a:ln w="15875">
            <a:solidFill>
              <a:srgbClr val="7030A0"/>
            </a:solidFill>
            <a:prstDash val="dash"/>
            <a:tailEnd type="stealth"/>
          </a:ln>
          <a:effectLst>
            <a:glow rad="63500">
              <a:srgbClr val="FFFF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02" name="Freeform: Shape 701">
            <a:extLst>
              <a:ext uri="{FF2B5EF4-FFF2-40B4-BE49-F238E27FC236}">
                <a16:creationId xmlns:a16="http://schemas.microsoft.com/office/drawing/2014/main" id="{CDCEF738-8D39-4A58-BAB9-033BEA45C5BA}"/>
              </a:ext>
            </a:extLst>
          </p:cNvPr>
          <p:cNvSpPr/>
          <p:nvPr/>
        </p:nvSpPr>
        <p:spPr>
          <a:xfrm>
            <a:off x="3704255" y="4979093"/>
            <a:ext cx="2306423" cy="1241598"/>
          </a:xfrm>
          <a:custGeom>
            <a:avLst/>
            <a:gdLst>
              <a:gd name="connsiteX0" fmla="*/ 4511842 w 4511842"/>
              <a:gd name="connsiteY0" fmla="*/ 0 h 445168"/>
              <a:gd name="connsiteX1" fmla="*/ 4511842 w 4511842"/>
              <a:gd name="connsiteY1" fmla="*/ 372979 h 445168"/>
              <a:gd name="connsiteX2" fmla="*/ 4511842 w 4511842"/>
              <a:gd name="connsiteY2" fmla="*/ 445168 h 445168"/>
              <a:gd name="connsiteX3" fmla="*/ 0 w 4511842"/>
              <a:gd name="connsiteY3" fmla="*/ 445168 h 4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842" h="445168">
                <a:moveTo>
                  <a:pt x="4511842" y="0"/>
                </a:moveTo>
                <a:lnTo>
                  <a:pt x="4511842" y="372979"/>
                </a:lnTo>
                <a:lnTo>
                  <a:pt x="4511842" y="445168"/>
                </a:lnTo>
                <a:lnTo>
                  <a:pt x="0" y="445168"/>
                </a:lnTo>
              </a:path>
            </a:pathLst>
          </a:custGeom>
          <a:noFill/>
          <a:ln w="15875">
            <a:solidFill>
              <a:srgbClr val="7030A0"/>
            </a:solidFill>
            <a:prstDash val="dash"/>
            <a:tailEnd type="stealth"/>
          </a:ln>
          <a:effectLst>
            <a:glow rad="63500">
              <a:srgbClr val="FFFF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01D895-C259-419A-AB1D-BF2D252A797D}"/>
              </a:ext>
            </a:extLst>
          </p:cNvPr>
          <p:cNvSpPr/>
          <p:nvPr/>
        </p:nvSpPr>
        <p:spPr>
          <a:xfrm>
            <a:off x="1697398" y="5416508"/>
            <a:ext cx="643243" cy="719371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04" name="Rectangle 703">
            <a:extLst>
              <a:ext uri="{FF2B5EF4-FFF2-40B4-BE49-F238E27FC236}">
                <a16:creationId xmlns:a16="http://schemas.microsoft.com/office/drawing/2014/main" id="{94EE01FD-D303-4FD7-9963-AA62B16B1EE8}"/>
              </a:ext>
            </a:extLst>
          </p:cNvPr>
          <p:cNvSpPr/>
          <p:nvPr/>
        </p:nvSpPr>
        <p:spPr>
          <a:xfrm>
            <a:off x="3086442" y="6047575"/>
            <a:ext cx="643243" cy="245618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05" name="Rectangle 704">
            <a:extLst>
              <a:ext uri="{FF2B5EF4-FFF2-40B4-BE49-F238E27FC236}">
                <a16:creationId xmlns:a16="http://schemas.microsoft.com/office/drawing/2014/main" id="{46762A5E-201D-4A1C-8EA5-8B1C3F0C9A1F}"/>
              </a:ext>
            </a:extLst>
          </p:cNvPr>
          <p:cNvSpPr/>
          <p:nvPr/>
        </p:nvSpPr>
        <p:spPr>
          <a:xfrm>
            <a:off x="8760" y="6576606"/>
            <a:ext cx="9135239" cy="28139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 Intervention for Manual Operation of Parts in case of Burr Removal</a:t>
            </a: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13D49A58-0F2A-4D3C-BA3E-01CA57F51E89}"/>
              </a:ext>
            </a:extLst>
          </p:cNvPr>
          <p:cNvSpPr/>
          <p:nvPr/>
        </p:nvSpPr>
        <p:spPr>
          <a:xfrm>
            <a:off x="2906440" y="1071325"/>
            <a:ext cx="640080" cy="18905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Gantry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2ADD526B-9A7F-4478-8ED0-2205F0DDE457}"/>
              </a:ext>
            </a:extLst>
          </p:cNvPr>
          <p:cNvGrpSpPr/>
          <p:nvPr/>
        </p:nvGrpSpPr>
        <p:grpSpPr>
          <a:xfrm>
            <a:off x="1700829" y="2666780"/>
            <a:ext cx="1207471" cy="148522"/>
            <a:chOff x="1700829" y="2666780"/>
            <a:chExt cx="1207471" cy="148522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469C05F8-F0D4-4AF6-9653-3F0EAE362E3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91E335CF-9391-4738-B663-6AE68E0AA66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CB08BFE8-9E3D-4B8B-9829-1A41FCFDAA2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263AE62A-1C81-4563-98EA-492E079DA7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4743D4FF-8F2B-4F56-B430-CF0ADAF69C4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7DA35B5-D677-419E-BCC3-82BCC32D66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80EFA638-963A-4CD1-9BD5-13DFA12692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28F5A6C1-0388-41EF-9C7B-12A2C985421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8086FB04-604B-4736-9D53-8BE2D74F58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CD68F520-799D-4494-8B7D-F9C3346C73C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E9018B4B-345A-4B60-BC37-B1A9B05927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9B560854-328D-498E-8203-5EB97886D725}"/>
              </a:ext>
            </a:extLst>
          </p:cNvPr>
          <p:cNvGrpSpPr/>
          <p:nvPr/>
        </p:nvGrpSpPr>
        <p:grpSpPr>
          <a:xfrm>
            <a:off x="3540891" y="2666923"/>
            <a:ext cx="1207471" cy="148522"/>
            <a:chOff x="1700829" y="2666780"/>
            <a:chExt cx="1207471" cy="148522"/>
          </a:xfrm>
        </p:grpSpPr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5790AC6D-12EC-4B74-AE44-D44C8475E26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FD14DBF8-5D60-4D31-93E2-BDA9D995F2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E7838708-699C-4D6A-B847-89D94CE7A2B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FB6AA1D1-CE1E-4CE1-A833-A418F803D3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E7EA2CC0-FA33-44BE-8BE7-6D3D223323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5717DC72-22C0-44A1-9692-6DCC7361587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3AE3033A-ABDC-4BDB-9C59-ED9C81AA2C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A37E5498-72A7-4D71-AF0B-A30C85D9B97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08C9C32E-D762-4C49-83E7-9AFAFF60B1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48B6650D-AED5-45CC-951B-515EA774DEC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84F099EB-9155-47B5-885E-A21BE61DC4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DF69BF2C-635D-4B2D-8100-C2E0430254CB}"/>
              </a:ext>
            </a:extLst>
          </p:cNvPr>
          <p:cNvGrpSpPr/>
          <p:nvPr/>
        </p:nvGrpSpPr>
        <p:grpSpPr>
          <a:xfrm>
            <a:off x="5898873" y="2715337"/>
            <a:ext cx="1207471" cy="148522"/>
            <a:chOff x="1700829" y="2666780"/>
            <a:chExt cx="1207471" cy="148522"/>
          </a:xfrm>
        </p:grpSpPr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7162B8DF-6EC3-4BE8-9626-CBB7C861AC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CF94F352-C741-4AD4-B6E6-3AC12F6E642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606F27D5-2463-46A4-901E-E6371C65366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816F04CC-E4DA-41F4-A81A-72BF46794C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6CE61FDE-0D00-46B0-8F1B-A5CC1E2EC8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5742DCBA-C3EB-4DE3-9D23-3ADA6164625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4" name="Straight Connector 513">
              <a:extLst>
                <a:ext uri="{FF2B5EF4-FFF2-40B4-BE49-F238E27FC236}">
                  <a16:creationId xmlns:a16="http://schemas.microsoft.com/office/drawing/2014/main" id="{F6CFFD7A-2F00-4B9B-85C8-791ABE5F817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5" name="Straight Connector 514">
              <a:extLst>
                <a:ext uri="{FF2B5EF4-FFF2-40B4-BE49-F238E27FC236}">
                  <a16:creationId xmlns:a16="http://schemas.microsoft.com/office/drawing/2014/main" id="{DAE32773-155E-42B3-8C78-3F249B51BCC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6" name="Straight Connector 515">
              <a:extLst>
                <a:ext uri="{FF2B5EF4-FFF2-40B4-BE49-F238E27FC236}">
                  <a16:creationId xmlns:a16="http://schemas.microsoft.com/office/drawing/2014/main" id="{37251E1B-3A6E-44EB-9F78-8193A37626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7" name="Straight Connector 516">
              <a:extLst>
                <a:ext uri="{FF2B5EF4-FFF2-40B4-BE49-F238E27FC236}">
                  <a16:creationId xmlns:a16="http://schemas.microsoft.com/office/drawing/2014/main" id="{C48000CB-8C9B-47F5-B22F-C7617892229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D8C39F9-5B01-4054-82A3-84901AF1D7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17D09A31-C49B-4541-87A1-8FBF8274F63F}"/>
              </a:ext>
            </a:extLst>
          </p:cNvPr>
          <p:cNvSpPr/>
          <p:nvPr/>
        </p:nvSpPr>
        <p:spPr>
          <a:xfrm>
            <a:off x="58178" y="2649596"/>
            <a:ext cx="1251388" cy="62614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Auto Operation From Input to Output</a:t>
            </a:r>
          </a:p>
        </p:txBody>
      </p:sp>
      <p:sp>
        <p:nvSpPr>
          <p:cNvPr id="573" name="Rectangle 572">
            <a:extLst>
              <a:ext uri="{FF2B5EF4-FFF2-40B4-BE49-F238E27FC236}">
                <a16:creationId xmlns:a16="http://schemas.microsoft.com/office/drawing/2014/main" id="{5C0B1F80-0406-47E6-930E-092BB1E07AE5}"/>
              </a:ext>
            </a:extLst>
          </p:cNvPr>
          <p:cNvSpPr/>
          <p:nvPr/>
        </p:nvSpPr>
        <p:spPr>
          <a:xfrm>
            <a:off x="6162689" y="5544314"/>
            <a:ext cx="2207341" cy="9727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Manual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Burr Cleaning</a:t>
            </a:r>
            <a:b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</a:b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Re Placing at Locator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Cycle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Gantry Start</a:t>
            </a: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6B289750-B4C9-4DC6-A2A6-7A2611E27FE4}"/>
              </a:ext>
            </a:extLst>
          </p:cNvPr>
          <p:cNvSpPr/>
          <p:nvPr/>
        </p:nvSpPr>
        <p:spPr>
          <a:xfrm>
            <a:off x="82000" y="5256882"/>
            <a:ext cx="1267445" cy="96264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Manual Break In Operation after Turning 2 for Burr Removal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6821FC4-A29F-4E26-AC38-BB0C928A88D3}"/>
              </a:ext>
            </a:extLst>
          </p:cNvPr>
          <p:cNvSpPr/>
          <p:nvPr/>
        </p:nvSpPr>
        <p:spPr>
          <a:xfrm rot="5400000">
            <a:off x="8654203" y="5064060"/>
            <a:ext cx="233312" cy="27281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  <a:effectLst>
            <a:glow rad="63500">
              <a:srgbClr val="FFFF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0C656940-3011-4B10-813F-D59E0C0C1AD3}"/>
              </a:ext>
            </a:extLst>
          </p:cNvPr>
          <p:cNvCxnSpPr>
            <a:cxnSpLocks/>
          </p:cNvCxnSpPr>
          <p:nvPr/>
        </p:nvCxnSpPr>
        <p:spPr bwMode="auto">
          <a:xfrm>
            <a:off x="1662810" y="2153387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15954B99-1D29-4970-8EBC-9D94B3F2D086}"/>
              </a:ext>
            </a:extLst>
          </p:cNvPr>
          <p:cNvCxnSpPr>
            <a:cxnSpLocks/>
          </p:cNvCxnSpPr>
          <p:nvPr/>
        </p:nvCxnSpPr>
        <p:spPr bwMode="auto">
          <a:xfrm>
            <a:off x="3570522" y="2179386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C2B582A-0A8A-40E9-8D8A-47F559192308}"/>
              </a:ext>
            </a:extLst>
          </p:cNvPr>
          <p:cNvGrpSpPr/>
          <p:nvPr/>
        </p:nvGrpSpPr>
        <p:grpSpPr>
          <a:xfrm>
            <a:off x="6335954" y="1929219"/>
            <a:ext cx="411282" cy="369147"/>
            <a:chOff x="4964994" y="2594724"/>
            <a:chExt cx="666001" cy="666001"/>
          </a:xfrm>
        </p:grpSpPr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9C2642B-6AF1-4034-A9DF-7EB453552B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F9D5DB39-5BE6-4368-9A23-CEB99B87B5DE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205BDFB3-7636-4CFC-BE3B-4EF159347CB4}"/>
              </a:ext>
            </a:extLst>
          </p:cNvPr>
          <p:cNvCxnSpPr>
            <a:cxnSpLocks/>
          </p:cNvCxnSpPr>
          <p:nvPr/>
        </p:nvCxnSpPr>
        <p:spPr bwMode="auto">
          <a:xfrm>
            <a:off x="1635586" y="4397920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19953F69-A16D-4435-8C99-6C0CEDF318AD}"/>
              </a:ext>
            </a:extLst>
          </p:cNvPr>
          <p:cNvCxnSpPr>
            <a:cxnSpLocks/>
          </p:cNvCxnSpPr>
          <p:nvPr/>
        </p:nvCxnSpPr>
        <p:spPr bwMode="auto">
          <a:xfrm>
            <a:off x="3543298" y="4411887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52FB25FA-69E7-474D-BFE5-CBB70C635263}"/>
              </a:ext>
            </a:extLst>
          </p:cNvPr>
          <p:cNvGrpSpPr/>
          <p:nvPr/>
        </p:nvGrpSpPr>
        <p:grpSpPr>
          <a:xfrm>
            <a:off x="6345119" y="4174277"/>
            <a:ext cx="411282" cy="369147"/>
            <a:chOff x="4964994" y="2594724"/>
            <a:chExt cx="666001" cy="666001"/>
          </a:xfrm>
        </p:grpSpPr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0C6B64B4-97F8-46B6-8C45-6218E08C57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C7BC8FCC-1DEB-4863-9BE8-FDCFA2A4A230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23485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ANALYSIS- OCCURRENCE MECHANISM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A071C8B4-E87A-462F-BDCA-9CDBFAF638CD}"/>
              </a:ext>
            </a:extLst>
          </p:cNvPr>
          <p:cNvSpPr/>
          <p:nvPr/>
        </p:nvSpPr>
        <p:spPr>
          <a:xfrm>
            <a:off x="8760" y="6304768"/>
            <a:ext cx="9135239" cy="5532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Logic Change to be Considered to avoid failures in Future</a:t>
            </a:r>
            <a:endParaRPr lang="en-US" sz="1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5809D1-2F5E-4D7C-BFA7-34930AAB9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254015"/>
              </p:ext>
            </p:extLst>
          </p:nvPr>
        </p:nvGraphicFramePr>
        <p:xfrm>
          <a:off x="49501" y="3962218"/>
          <a:ext cx="8995542" cy="975478"/>
        </p:xfrm>
        <a:graphic>
          <a:graphicData uri="http://schemas.openxmlformats.org/drawingml/2006/table">
            <a:tbl>
              <a:tblPr/>
              <a:tblGrid>
                <a:gridCol w="852203">
                  <a:extLst>
                    <a:ext uri="{9D8B030D-6E8A-4147-A177-3AD203B41FA5}">
                      <a16:colId xmlns:a16="http://schemas.microsoft.com/office/drawing/2014/main" val="1763018627"/>
                    </a:ext>
                  </a:extLst>
                </a:gridCol>
                <a:gridCol w="1540042">
                  <a:extLst>
                    <a:ext uri="{9D8B030D-6E8A-4147-A177-3AD203B41FA5}">
                      <a16:colId xmlns:a16="http://schemas.microsoft.com/office/drawing/2014/main" val="2786290134"/>
                    </a:ext>
                  </a:extLst>
                </a:gridCol>
                <a:gridCol w="1552073">
                  <a:extLst>
                    <a:ext uri="{9D8B030D-6E8A-4147-A177-3AD203B41FA5}">
                      <a16:colId xmlns:a16="http://schemas.microsoft.com/office/drawing/2014/main" val="2157454547"/>
                    </a:ext>
                  </a:extLst>
                </a:gridCol>
                <a:gridCol w="1696453">
                  <a:extLst>
                    <a:ext uri="{9D8B030D-6E8A-4147-A177-3AD203B41FA5}">
                      <a16:colId xmlns:a16="http://schemas.microsoft.com/office/drawing/2014/main" val="3905757663"/>
                    </a:ext>
                  </a:extLst>
                </a:gridCol>
                <a:gridCol w="1684421">
                  <a:extLst>
                    <a:ext uri="{9D8B030D-6E8A-4147-A177-3AD203B41FA5}">
                      <a16:colId xmlns:a16="http://schemas.microsoft.com/office/drawing/2014/main" val="4062998520"/>
                    </a:ext>
                  </a:extLst>
                </a:gridCol>
                <a:gridCol w="1670350">
                  <a:extLst>
                    <a:ext uri="{9D8B030D-6E8A-4147-A177-3AD203B41FA5}">
                      <a16:colId xmlns:a16="http://schemas.microsoft.com/office/drawing/2014/main" val="3998004173"/>
                    </a:ext>
                  </a:extLst>
                </a:gridCol>
              </a:tblGrid>
              <a:tr h="2415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Step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Why1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Why2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Why3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Why4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Why5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511446"/>
                  </a:ext>
                </a:extLst>
              </a:tr>
              <a:tr h="733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Thread operation miss happened after manual stop of Auto line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Gantry picked the part from Thread Rolling with out  Threading Operation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After  line reset, gantry started and picked without thread part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Gantry Picks the part even Thread Rolling ‘Cycle Start’ Not activated 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Existing logic Allows The Gantry to Pick the part Before Thread Rolling ‘Cycle Start’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8039"/>
                  </a:ext>
                </a:extLst>
              </a:tr>
            </a:tbl>
          </a:graphicData>
        </a:graphic>
      </p:graphicFrame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A355F5D-C3D1-49EC-AAEE-BE9FA9EE1556}"/>
              </a:ext>
            </a:extLst>
          </p:cNvPr>
          <p:cNvGrpSpPr/>
          <p:nvPr/>
        </p:nvGrpSpPr>
        <p:grpSpPr>
          <a:xfrm>
            <a:off x="5142187" y="1060984"/>
            <a:ext cx="332032" cy="656593"/>
            <a:chOff x="5212663" y="2534136"/>
            <a:chExt cx="332032" cy="656593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79D31AF4-325A-4B6C-BAD7-E6DDF94E6FBC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375708AB-4D6A-4DE1-864B-C5864018192A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8621DF-EE9F-4695-B94B-6B61D54531E8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7FD7CD1D-2530-42EE-B21D-716AD1D37273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015FA4F8-857B-4B69-80AA-E5F0CEDBED6E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374" name="Oval 373">
            <a:extLst>
              <a:ext uri="{FF2B5EF4-FFF2-40B4-BE49-F238E27FC236}">
                <a16:creationId xmlns:a16="http://schemas.microsoft.com/office/drawing/2014/main" id="{137A8B4F-E9E0-4B61-AB59-871A0F3D01A4}"/>
              </a:ext>
            </a:extLst>
          </p:cNvPr>
          <p:cNvSpPr/>
          <p:nvPr/>
        </p:nvSpPr>
        <p:spPr>
          <a:xfrm>
            <a:off x="5947239" y="1534537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81EB1A8F-0BD2-4DB2-8046-A15817976256}"/>
              </a:ext>
            </a:extLst>
          </p:cNvPr>
          <p:cNvSpPr/>
          <p:nvPr/>
        </p:nvSpPr>
        <p:spPr>
          <a:xfrm>
            <a:off x="6596083" y="1534537"/>
            <a:ext cx="531845" cy="530352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4EB95DE6-05BD-4D2B-8A1D-6803AD2BBBC0}"/>
              </a:ext>
            </a:extLst>
          </p:cNvPr>
          <p:cNvSpPr/>
          <p:nvPr/>
        </p:nvSpPr>
        <p:spPr>
          <a:xfrm>
            <a:off x="6497746" y="1799713"/>
            <a:ext cx="76759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C1CF53C-B6C4-416D-88FF-0D51205EAFFC}"/>
              </a:ext>
            </a:extLst>
          </p:cNvPr>
          <p:cNvSpPr/>
          <p:nvPr/>
        </p:nvSpPr>
        <p:spPr>
          <a:xfrm>
            <a:off x="6089310" y="1762389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52ACE3E2-17BE-4B83-9E19-09421C3A28E0}"/>
              </a:ext>
            </a:extLst>
          </p:cNvPr>
          <p:cNvSpPr/>
          <p:nvPr/>
        </p:nvSpPr>
        <p:spPr>
          <a:xfrm>
            <a:off x="6715551" y="1752848"/>
            <a:ext cx="261258" cy="39726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31AAC2DF-CAA0-4C61-AC14-C5DF05F2C1EE}"/>
              </a:ext>
            </a:extLst>
          </p:cNvPr>
          <p:cNvSpPr/>
          <p:nvPr/>
        </p:nvSpPr>
        <p:spPr>
          <a:xfrm>
            <a:off x="5981359" y="2104330"/>
            <a:ext cx="1129004" cy="30461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FD8EC9E6-72D0-4507-960D-43E83B16B5CB}"/>
              </a:ext>
            </a:extLst>
          </p:cNvPr>
          <p:cNvGrpSpPr/>
          <p:nvPr/>
        </p:nvGrpSpPr>
        <p:grpSpPr>
          <a:xfrm rot="16200000">
            <a:off x="7412739" y="1699342"/>
            <a:ext cx="911611" cy="199297"/>
            <a:chOff x="6041730" y="3867178"/>
            <a:chExt cx="2874799" cy="627816"/>
          </a:xfrm>
        </p:grpSpPr>
        <p:sp>
          <p:nvSpPr>
            <p:cNvPr id="381" name="Rectangle: Rounded Corners 380">
              <a:extLst>
                <a:ext uri="{FF2B5EF4-FFF2-40B4-BE49-F238E27FC236}">
                  <a16:creationId xmlns:a16="http://schemas.microsoft.com/office/drawing/2014/main" id="{4FBBD284-9D9F-464F-A4F1-E3A92381342D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2" name="Rectangle: Top Corners Snipped 381">
              <a:extLst>
                <a:ext uri="{FF2B5EF4-FFF2-40B4-BE49-F238E27FC236}">
                  <a16:creationId xmlns:a16="http://schemas.microsoft.com/office/drawing/2014/main" id="{456D5864-3562-4C86-8765-C1B439ADD87E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D127BE56-7D7C-45A0-BF90-6061AADC635D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4" name="Rectangle: Rounded Corners 383">
              <a:extLst>
                <a:ext uri="{FF2B5EF4-FFF2-40B4-BE49-F238E27FC236}">
                  <a16:creationId xmlns:a16="http://schemas.microsoft.com/office/drawing/2014/main" id="{A4FC48CC-FCAD-49CE-B163-108E946D8841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5" name="Rectangle: Top Corners Snipped 384">
              <a:extLst>
                <a:ext uri="{FF2B5EF4-FFF2-40B4-BE49-F238E27FC236}">
                  <a16:creationId xmlns:a16="http://schemas.microsoft.com/office/drawing/2014/main" id="{F5576A33-BF18-4128-BCCB-011A8EF872CA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B1D7532-0A61-41D0-A7DC-3647A0F7F47C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7" name="Rectangle: Rounded Corners 386">
              <a:extLst>
                <a:ext uri="{FF2B5EF4-FFF2-40B4-BE49-F238E27FC236}">
                  <a16:creationId xmlns:a16="http://schemas.microsoft.com/office/drawing/2014/main" id="{3C888B55-9F87-4CA8-9223-3DB9541F7A5C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8" name="Rectangle: Rounded Corners 387">
              <a:extLst>
                <a:ext uri="{FF2B5EF4-FFF2-40B4-BE49-F238E27FC236}">
                  <a16:creationId xmlns:a16="http://schemas.microsoft.com/office/drawing/2014/main" id="{C5D2831E-4F91-4FF2-89CD-147EFE932628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2BCF0743-648C-464F-93C7-4BB4328E3C1B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390" name="Rectangle: Rounded Corners 389">
                <a:extLst>
                  <a:ext uri="{FF2B5EF4-FFF2-40B4-BE49-F238E27FC236}">
                    <a16:creationId xmlns:a16="http://schemas.microsoft.com/office/drawing/2014/main" id="{0B35EACE-65F8-40D8-BAF6-B1E1D2D7F881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91" name="Rectangle: Rounded Corners 390">
                <a:extLst>
                  <a:ext uri="{FF2B5EF4-FFF2-40B4-BE49-F238E27FC236}">
                    <a16:creationId xmlns:a16="http://schemas.microsoft.com/office/drawing/2014/main" id="{FFDFC55B-577D-415A-B532-06B1B6072CF8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92" name="Rectangle: Rounded Corners 391">
                <a:extLst>
                  <a:ext uri="{FF2B5EF4-FFF2-40B4-BE49-F238E27FC236}">
                    <a16:creationId xmlns:a16="http://schemas.microsoft.com/office/drawing/2014/main" id="{327D3D86-FC5E-4F7A-91DB-CDD02BE22FD1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BAD1D5ED-4206-40CD-97D9-509ACF54B245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8455A8B-0EBC-4C3F-9A14-C1E6C93FADFA}"/>
              </a:ext>
            </a:extLst>
          </p:cNvPr>
          <p:cNvGrpSpPr/>
          <p:nvPr/>
        </p:nvGrpSpPr>
        <p:grpSpPr>
          <a:xfrm rot="16200000">
            <a:off x="7764850" y="1699342"/>
            <a:ext cx="911611" cy="199297"/>
            <a:chOff x="6041730" y="3867178"/>
            <a:chExt cx="2874799" cy="627816"/>
          </a:xfrm>
        </p:grpSpPr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9F30F230-C5F9-490B-BF40-1F4852604BEF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96" name="Rectangle: Top Corners Snipped 395">
              <a:extLst>
                <a:ext uri="{FF2B5EF4-FFF2-40B4-BE49-F238E27FC236}">
                  <a16:creationId xmlns:a16="http://schemas.microsoft.com/office/drawing/2014/main" id="{71D13D75-7FDC-423F-BD0C-5D68DC23616A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68AA196B-B9B6-4EC0-A687-500F3055C5B6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6E707FD4-77DD-4C7E-86C7-FC264E4FD456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99" name="Rectangle: Top Corners Snipped 398">
              <a:extLst>
                <a:ext uri="{FF2B5EF4-FFF2-40B4-BE49-F238E27FC236}">
                  <a16:creationId xmlns:a16="http://schemas.microsoft.com/office/drawing/2014/main" id="{B0D45C3C-A015-4F75-8DE1-96480E66BD38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0501DA97-F5FA-4D80-9D2A-A5442419AD10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868FB3E9-9FFB-4CDA-BB99-1D47562128E3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02" name="Rectangle: Rounded Corners 401">
              <a:extLst>
                <a:ext uri="{FF2B5EF4-FFF2-40B4-BE49-F238E27FC236}">
                  <a16:creationId xmlns:a16="http://schemas.microsoft.com/office/drawing/2014/main" id="{34C3058F-D657-4DFF-87D7-97F44FD2F421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50895C10-848D-4B1B-83FF-74BB3667C2B1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10" name="Rectangle: Rounded Corners 409">
                <a:extLst>
                  <a:ext uri="{FF2B5EF4-FFF2-40B4-BE49-F238E27FC236}">
                    <a16:creationId xmlns:a16="http://schemas.microsoft.com/office/drawing/2014/main" id="{80FB3CA9-A73D-42DA-80AF-A773D070B2EB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11" name="Rectangle: Rounded Corners 410">
                <a:extLst>
                  <a:ext uri="{FF2B5EF4-FFF2-40B4-BE49-F238E27FC236}">
                    <a16:creationId xmlns:a16="http://schemas.microsoft.com/office/drawing/2014/main" id="{491CBE34-22F7-422D-AD2B-0E7E740A16E4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12" name="Rectangle: Rounded Corners 411">
                <a:extLst>
                  <a:ext uri="{FF2B5EF4-FFF2-40B4-BE49-F238E27FC236}">
                    <a16:creationId xmlns:a16="http://schemas.microsoft.com/office/drawing/2014/main" id="{9B36DFD3-DB93-4EDA-86DE-9785D7340B8E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13" name="Rectangle: Rounded Corners 412">
                <a:extLst>
                  <a:ext uri="{FF2B5EF4-FFF2-40B4-BE49-F238E27FC236}">
                    <a16:creationId xmlns:a16="http://schemas.microsoft.com/office/drawing/2014/main" id="{4706D0BF-BC9B-4243-9A7B-EB738C738124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4C4AF02B-35B0-4BFA-B310-0812B6169CE4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C5777C7A-6875-4486-96B9-1E82667C27EA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7013EF99-CB6B-44F6-8C73-F2B23F5BE136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43630CDC-9025-4FDA-8BED-C05900595119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55573508-5415-47D5-B40E-5E7B58729B17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EBBB7D4E-E11C-42D4-8F58-6E6D3992756B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8819DFC2-8C29-46E3-A4AB-F5276CB1690B}"/>
              </a:ext>
            </a:extLst>
          </p:cNvPr>
          <p:cNvGrpSpPr/>
          <p:nvPr/>
        </p:nvGrpSpPr>
        <p:grpSpPr>
          <a:xfrm rot="16200000">
            <a:off x="8015427" y="1699342"/>
            <a:ext cx="911611" cy="199297"/>
            <a:chOff x="6041730" y="3867178"/>
            <a:chExt cx="2874799" cy="627816"/>
          </a:xfrm>
        </p:grpSpPr>
        <p:sp>
          <p:nvSpPr>
            <p:cNvPr id="415" name="Rectangle: Rounded Corners 414">
              <a:extLst>
                <a:ext uri="{FF2B5EF4-FFF2-40B4-BE49-F238E27FC236}">
                  <a16:creationId xmlns:a16="http://schemas.microsoft.com/office/drawing/2014/main" id="{A261C678-8D7A-4BD7-AF76-F326CEF39E45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16" name="Rectangle: Top Corners Snipped 415">
              <a:extLst>
                <a:ext uri="{FF2B5EF4-FFF2-40B4-BE49-F238E27FC236}">
                  <a16:creationId xmlns:a16="http://schemas.microsoft.com/office/drawing/2014/main" id="{51D929CE-41F5-4CE4-AA30-54381BC32DE7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17" name="Rectangle: Rounded Corners 416">
              <a:extLst>
                <a:ext uri="{FF2B5EF4-FFF2-40B4-BE49-F238E27FC236}">
                  <a16:creationId xmlns:a16="http://schemas.microsoft.com/office/drawing/2014/main" id="{451A46D9-82D7-46FF-898A-BECB75F8BC3B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18" name="Rectangle: Rounded Corners 417">
              <a:extLst>
                <a:ext uri="{FF2B5EF4-FFF2-40B4-BE49-F238E27FC236}">
                  <a16:creationId xmlns:a16="http://schemas.microsoft.com/office/drawing/2014/main" id="{BD780F19-FE5C-4032-9699-F66907063297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19" name="Rectangle: Top Corners Snipped 418">
              <a:extLst>
                <a:ext uri="{FF2B5EF4-FFF2-40B4-BE49-F238E27FC236}">
                  <a16:creationId xmlns:a16="http://schemas.microsoft.com/office/drawing/2014/main" id="{0D8C018D-DA0E-43EB-A780-8D96DE844A83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52A5F639-0C98-4276-BA5F-44170C811A5E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21" name="Rectangle: Rounded Corners 420">
              <a:extLst>
                <a:ext uri="{FF2B5EF4-FFF2-40B4-BE49-F238E27FC236}">
                  <a16:creationId xmlns:a16="http://schemas.microsoft.com/office/drawing/2014/main" id="{CC3954B7-69B7-4602-BAC1-BE6F99668998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22" name="Rectangle: Rounded Corners 421">
              <a:extLst>
                <a:ext uri="{FF2B5EF4-FFF2-40B4-BE49-F238E27FC236}">
                  <a16:creationId xmlns:a16="http://schemas.microsoft.com/office/drawing/2014/main" id="{24A175A3-C790-4CD8-BED1-89BA7AC8367A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2896EE65-F27B-40D9-999A-9079DAF9672B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30" name="Rectangle: Rounded Corners 429">
                <a:extLst>
                  <a:ext uri="{FF2B5EF4-FFF2-40B4-BE49-F238E27FC236}">
                    <a16:creationId xmlns:a16="http://schemas.microsoft.com/office/drawing/2014/main" id="{E822EFE8-D55F-417B-AB4A-52653F9FDB35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31" name="Rectangle: Rounded Corners 430">
                <a:extLst>
                  <a:ext uri="{FF2B5EF4-FFF2-40B4-BE49-F238E27FC236}">
                    <a16:creationId xmlns:a16="http://schemas.microsoft.com/office/drawing/2014/main" id="{136748F5-7798-4627-A47A-943DC7D4D082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32" name="Rectangle: Rounded Corners 431">
                <a:extLst>
                  <a:ext uri="{FF2B5EF4-FFF2-40B4-BE49-F238E27FC236}">
                    <a16:creationId xmlns:a16="http://schemas.microsoft.com/office/drawing/2014/main" id="{ED54D433-6E3A-493E-A051-6D2129CA168D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33" name="Rectangle: Rounded Corners 432">
                <a:extLst>
                  <a:ext uri="{FF2B5EF4-FFF2-40B4-BE49-F238E27FC236}">
                    <a16:creationId xmlns:a16="http://schemas.microsoft.com/office/drawing/2014/main" id="{47F0596D-B377-40AD-97C0-4D77DE7E6F3E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27235E4F-32F6-478C-AEF9-7E8025C37640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B3C5FBE7-D2D9-4A9B-8B28-BCCC9A80DFE5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A559F76D-2579-4830-A62E-6A744DA52E7E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6DD6267E-0EE9-4666-8D88-0C5531D8E1FB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91EE03A0-2992-4002-BE91-A4B4FE276457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B0E138E1-C518-46C0-B192-0D85AF1E9AAD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AEB13A25-D50D-45E2-B24C-902589949264}"/>
              </a:ext>
            </a:extLst>
          </p:cNvPr>
          <p:cNvSpPr/>
          <p:nvPr/>
        </p:nvSpPr>
        <p:spPr>
          <a:xfrm>
            <a:off x="7631963" y="1826126"/>
            <a:ext cx="1226442" cy="589475"/>
          </a:xfrm>
          <a:custGeom>
            <a:avLst/>
            <a:gdLst>
              <a:gd name="connsiteX0" fmla="*/ 0 w 2127183"/>
              <a:gd name="connsiteY0" fmla="*/ 0 h 1443790"/>
              <a:gd name="connsiteX1" fmla="*/ 192505 w 2127183"/>
              <a:gd name="connsiteY1" fmla="*/ 0 h 1443790"/>
              <a:gd name="connsiteX2" fmla="*/ 192505 w 2127183"/>
              <a:gd name="connsiteY2" fmla="*/ 1270535 h 1443790"/>
              <a:gd name="connsiteX3" fmla="*/ 1944303 w 2127183"/>
              <a:gd name="connsiteY3" fmla="*/ 1270535 h 1443790"/>
              <a:gd name="connsiteX4" fmla="*/ 1944303 w 2127183"/>
              <a:gd name="connsiteY4" fmla="*/ 0 h 1443790"/>
              <a:gd name="connsiteX5" fmla="*/ 2127183 w 2127183"/>
              <a:gd name="connsiteY5" fmla="*/ 0 h 1443790"/>
              <a:gd name="connsiteX6" fmla="*/ 2127183 w 2127183"/>
              <a:gd name="connsiteY6" fmla="*/ 1443790 h 1443790"/>
              <a:gd name="connsiteX7" fmla="*/ 9625 w 2127183"/>
              <a:gd name="connsiteY7" fmla="*/ 1443790 h 1443790"/>
              <a:gd name="connsiteX8" fmla="*/ 0 w 2127183"/>
              <a:gd name="connsiteY8" fmla="*/ 0 h 144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7183" h="1443790">
                <a:moveTo>
                  <a:pt x="0" y="0"/>
                </a:moveTo>
                <a:lnTo>
                  <a:pt x="192505" y="0"/>
                </a:lnTo>
                <a:lnTo>
                  <a:pt x="192505" y="1270535"/>
                </a:lnTo>
                <a:lnTo>
                  <a:pt x="1944303" y="1270535"/>
                </a:lnTo>
                <a:lnTo>
                  <a:pt x="1944303" y="0"/>
                </a:lnTo>
                <a:lnTo>
                  <a:pt x="2127183" y="0"/>
                </a:lnTo>
                <a:lnTo>
                  <a:pt x="2127183" y="1443790"/>
                </a:lnTo>
                <a:lnTo>
                  <a:pt x="9625" y="1443790"/>
                </a:lnTo>
                <a:cubicBezTo>
                  <a:pt x="6417" y="962527"/>
                  <a:pt x="3208" y="4812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0F7B54C5-32D2-42F2-B7EB-47FAF2D591C3}"/>
              </a:ext>
            </a:extLst>
          </p:cNvPr>
          <p:cNvGrpSpPr/>
          <p:nvPr/>
        </p:nvGrpSpPr>
        <p:grpSpPr>
          <a:xfrm rot="16200000">
            <a:off x="8146522" y="1699342"/>
            <a:ext cx="911611" cy="199297"/>
            <a:chOff x="6041730" y="3867178"/>
            <a:chExt cx="2874799" cy="627816"/>
          </a:xfrm>
        </p:grpSpPr>
        <p:sp>
          <p:nvSpPr>
            <p:cNvPr id="436" name="Rectangle: Rounded Corners 435">
              <a:extLst>
                <a:ext uri="{FF2B5EF4-FFF2-40B4-BE49-F238E27FC236}">
                  <a16:creationId xmlns:a16="http://schemas.microsoft.com/office/drawing/2014/main" id="{C08AAD68-A547-4A7F-AD2D-AA8BDCCC52AA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37" name="Rectangle: Top Corners Snipped 436">
              <a:extLst>
                <a:ext uri="{FF2B5EF4-FFF2-40B4-BE49-F238E27FC236}">
                  <a16:creationId xmlns:a16="http://schemas.microsoft.com/office/drawing/2014/main" id="{B0007F29-701A-4161-A7B8-FBB38D462AAB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38" name="Rectangle: Rounded Corners 437">
              <a:extLst>
                <a:ext uri="{FF2B5EF4-FFF2-40B4-BE49-F238E27FC236}">
                  <a16:creationId xmlns:a16="http://schemas.microsoft.com/office/drawing/2014/main" id="{1833411B-A5C8-409A-A2C9-EB274517A197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39" name="Rectangle: Rounded Corners 438">
              <a:extLst>
                <a:ext uri="{FF2B5EF4-FFF2-40B4-BE49-F238E27FC236}">
                  <a16:creationId xmlns:a16="http://schemas.microsoft.com/office/drawing/2014/main" id="{EC556A25-522D-4E48-959E-EC5B080C5ACB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40" name="Rectangle: Top Corners Snipped 439">
              <a:extLst>
                <a:ext uri="{FF2B5EF4-FFF2-40B4-BE49-F238E27FC236}">
                  <a16:creationId xmlns:a16="http://schemas.microsoft.com/office/drawing/2014/main" id="{329CCE2E-CE80-4B6E-936F-6D9D3087DA46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57C12F81-19F5-438E-97D1-3797F0ECEA9C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42" name="Rectangle: Rounded Corners 441">
              <a:extLst>
                <a:ext uri="{FF2B5EF4-FFF2-40B4-BE49-F238E27FC236}">
                  <a16:creationId xmlns:a16="http://schemas.microsoft.com/office/drawing/2014/main" id="{13D78172-014C-4163-8C79-AFEE963F2944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43" name="Rectangle: Rounded Corners 442">
              <a:extLst>
                <a:ext uri="{FF2B5EF4-FFF2-40B4-BE49-F238E27FC236}">
                  <a16:creationId xmlns:a16="http://schemas.microsoft.com/office/drawing/2014/main" id="{3D7C1AA4-6756-44F3-8334-E76D5E32E539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85AA124F-BEED-4564-A7C4-EED769C8AFAA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51" name="Rectangle: Rounded Corners 450">
                <a:extLst>
                  <a:ext uri="{FF2B5EF4-FFF2-40B4-BE49-F238E27FC236}">
                    <a16:creationId xmlns:a16="http://schemas.microsoft.com/office/drawing/2014/main" id="{84785867-55D1-4BF4-BDDD-8A8683A4D9D7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52" name="Rectangle: Rounded Corners 451">
                <a:extLst>
                  <a:ext uri="{FF2B5EF4-FFF2-40B4-BE49-F238E27FC236}">
                    <a16:creationId xmlns:a16="http://schemas.microsoft.com/office/drawing/2014/main" id="{676EE8B4-F00B-48F7-B264-EBDE5D2CBBF5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53" name="Rectangle: Rounded Corners 452">
                <a:extLst>
                  <a:ext uri="{FF2B5EF4-FFF2-40B4-BE49-F238E27FC236}">
                    <a16:creationId xmlns:a16="http://schemas.microsoft.com/office/drawing/2014/main" id="{421469B0-724F-4603-8D1A-8E7945917046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54" name="Rectangle: Rounded Corners 453">
                <a:extLst>
                  <a:ext uri="{FF2B5EF4-FFF2-40B4-BE49-F238E27FC236}">
                    <a16:creationId xmlns:a16="http://schemas.microsoft.com/office/drawing/2014/main" id="{0163E3EF-EAA5-41A5-88C1-D1A78559D000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AFEC658E-A971-4D06-82C5-3E21012BDC4F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6C3CD473-6E38-45E9-9C0C-84064147AC99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0E075887-BB48-4720-9AA9-C5BE42809640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16145356-558B-4680-9EBA-2D9DB7F2D61A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EF7C80CA-82C7-4ED2-A790-6006848F4516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822F506E-368B-4BA3-8A07-CECF5A0EF410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CD638381-973D-4225-9373-83334335D6CA}"/>
              </a:ext>
            </a:extLst>
          </p:cNvPr>
          <p:cNvGrpSpPr/>
          <p:nvPr/>
        </p:nvGrpSpPr>
        <p:grpSpPr>
          <a:xfrm rot="16200000">
            <a:off x="7878642" y="1699342"/>
            <a:ext cx="911611" cy="199297"/>
            <a:chOff x="6041730" y="3867178"/>
            <a:chExt cx="2874799" cy="627816"/>
          </a:xfrm>
        </p:grpSpPr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384DA22E-EF68-442F-9D44-2B1CF8127C2F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57" name="Rectangle: Top Corners Snipped 456">
              <a:extLst>
                <a:ext uri="{FF2B5EF4-FFF2-40B4-BE49-F238E27FC236}">
                  <a16:creationId xmlns:a16="http://schemas.microsoft.com/office/drawing/2014/main" id="{5E6F29AC-C133-43F5-B86A-385ACF584500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3C3821E6-9E5A-4164-813C-DF8A5CB2B097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946FA61A-1D4B-41AE-81AE-D79D26BFCA0D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0" name="Rectangle: Top Corners Snipped 459">
              <a:extLst>
                <a:ext uri="{FF2B5EF4-FFF2-40B4-BE49-F238E27FC236}">
                  <a16:creationId xmlns:a16="http://schemas.microsoft.com/office/drawing/2014/main" id="{CF241C91-30E6-4CF6-AC57-F955339FBB35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855BC58-9B4D-4737-A49A-54E4DE434642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2" name="Rectangle: Rounded Corners 461">
              <a:extLst>
                <a:ext uri="{FF2B5EF4-FFF2-40B4-BE49-F238E27FC236}">
                  <a16:creationId xmlns:a16="http://schemas.microsoft.com/office/drawing/2014/main" id="{206D8D0D-92B4-4FAB-A533-5080FA3EEA3D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63" name="Rectangle: Rounded Corners 462">
              <a:extLst>
                <a:ext uri="{FF2B5EF4-FFF2-40B4-BE49-F238E27FC236}">
                  <a16:creationId xmlns:a16="http://schemas.microsoft.com/office/drawing/2014/main" id="{40740636-6FB0-4E86-9FED-06AD4F6E744A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2CC8BB5-0C64-4A80-9F43-D088108CC625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71" name="Rectangle: Rounded Corners 470">
                <a:extLst>
                  <a:ext uri="{FF2B5EF4-FFF2-40B4-BE49-F238E27FC236}">
                    <a16:creationId xmlns:a16="http://schemas.microsoft.com/office/drawing/2014/main" id="{63EC8942-FBDE-4E7C-B0B3-A3347EC89707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72" name="Rectangle: Rounded Corners 471">
                <a:extLst>
                  <a:ext uri="{FF2B5EF4-FFF2-40B4-BE49-F238E27FC236}">
                    <a16:creationId xmlns:a16="http://schemas.microsoft.com/office/drawing/2014/main" id="{E38C94D3-A764-4A64-A895-CC1C3B317369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73" name="Rectangle: Rounded Corners 472">
                <a:extLst>
                  <a:ext uri="{FF2B5EF4-FFF2-40B4-BE49-F238E27FC236}">
                    <a16:creationId xmlns:a16="http://schemas.microsoft.com/office/drawing/2014/main" id="{F8309FBF-C569-4AF0-9E22-E5210BE706FC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74" name="Rectangle: Rounded Corners 473">
                <a:extLst>
                  <a:ext uri="{FF2B5EF4-FFF2-40B4-BE49-F238E27FC236}">
                    <a16:creationId xmlns:a16="http://schemas.microsoft.com/office/drawing/2014/main" id="{CABECE96-A1AE-4F37-B203-AE17705FEBC0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A4048044-AE5A-4DC8-912D-3545A1FAB7EB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D36544C2-62AC-4DAF-B7FB-09625E221DB7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B4735996-53B5-4D08-955E-D1506DBCC15A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D334E6EE-006E-47D8-A05C-7B56682E45B8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943BD273-0CA9-4172-AFC1-788005A82153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2EA89B66-40A6-4405-86A2-09E31728CA0A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90CDD48F-B96B-4020-8B64-4F514F33FA67}"/>
              </a:ext>
            </a:extLst>
          </p:cNvPr>
          <p:cNvGrpSpPr/>
          <p:nvPr/>
        </p:nvGrpSpPr>
        <p:grpSpPr>
          <a:xfrm rot="16200000">
            <a:off x="7631844" y="1699342"/>
            <a:ext cx="911611" cy="199297"/>
            <a:chOff x="6041730" y="3867178"/>
            <a:chExt cx="2874799" cy="627816"/>
          </a:xfrm>
        </p:grpSpPr>
        <p:sp>
          <p:nvSpPr>
            <p:cNvPr id="476" name="Rectangle: Rounded Corners 475">
              <a:extLst>
                <a:ext uri="{FF2B5EF4-FFF2-40B4-BE49-F238E27FC236}">
                  <a16:creationId xmlns:a16="http://schemas.microsoft.com/office/drawing/2014/main" id="{E86660BB-248F-46C6-A874-E6BC25FCA3D3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7" name="Rectangle: Top Corners Snipped 476">
              <a:extLst>
                <a:ext uri="{FF2B5EF4-FFF2-40B4-BE49-F238E27FC236}">
                  <a16:creationId xmlns:a16="http://schemas.microsoft.com/office/drawing/2014/main" id="{FA985E7A-35AD-4670-B400-8E73107FB95F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8" name="Rectangle: Rounded Corners 477">
              <a:extLst>
                <a:ext uri="{FF2B5EF4-FFF2-40B4-BE49-F238E27FC236}">
                  <a16:creationId xmlns:a16="http://schemas.microsoft.com/office/drawing/2014/main" id="{C38AE501-70AB-4A0D-BE87-B0C5A59A24CC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79" name="Rectangle: Rounded Corners 478">
              <a:extLst>
                <a:ext uri="{FF2B5EF4-FFF2-40B4-BE49-F238E27FC236}">
                  <a16:creationId xmlns:a16="http://schemas.microsoft.com/office/drawing/2014/main" id="{E5ABBB20-C233-47E3-8842-08B5025B5E31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0" name="Rectangle: Top Corners Snipped 479">
              <a:extLst>
                <a:ext uri="{FF2B5EF4-FFF2-40B4-BE49-F238E27FC236}">
                  <a16:creationId xmlns:a16="http://schemas.microsoft.com/office/drawing/2014/main" id="{80351170-2792-4A59-8238-F40F6192E3E8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AE83EE6E-8D00-4A2B-AB81-BFB2BDDADA24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2" name="Rectangle: Rounded Corners 481">
              <a:extLst>
                <a:ext uri="{FF2B5EF4-FFF2-40B4-BE49-F238E27FC236}">
                  <a16:creationId xmlns:a16="http://schemas.microsoft.com/office/drawing/2014/main" id="{29BDA978-3744-4430-8858-E8989ABDF323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483" name="Rectangle: Rounded Corners 482">
              <a:extLst>
                <a:ext uri="{FF2B5EF4-FFF2-40B4-BE49-F238E27FC236}">
                  <a16:creationId xmlns:a16="http://schemas.microsoft.com/office/drawing/2014/main" id="{88FEA2A4-C66D-499F-A709-2250B121E499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7BEDF87D-BF52-48A4-AA94-E901D2A42CCD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491" name="Rectangle: Rounded Corners 490">
                <a:extLst>
                  <a:ext uri="{FF2B5EF4-FFF2-40B4-BE49-F238E27FC236}">
                    <a16:creationId xmlns:a16="http://schemas.microsoft.com/office/drawing/2014/main" id="{FAE3915C-770E-40D3-AB77-CA72251CC79A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92" name="Rectangle: Rounded Corners 491">
                <a:extLst>
                  <a:ext uri="{FF2B5EF4-FFF2-40B4-BE49-F238E27FC236}">
                    <a16:creationId xmlns:a16="http://schemas.microsoft.com/office/drawing/2014/main" id="{B61287A3-191B-48D9-AE65-9FFD6DCC445B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93" name="Rectangle: Rounded Corners 492">
                <a:extLst>
                  <a:ext uri="{FF2B5EF4-FFF2-40B4-BE49-F238E27FC236}">
                    <a16:creationId xmlns:a16="http://schemas.microsoft.com/office/drawing/2014/main" id="{EF765D8F-1DD2-4908-8F86-FDFBF13C028E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494" name="Rectangle: Rounded Corners 493">
                <a:extLst>
                  <a:ext uri="{FF2B5EF4-FFF2-40B4-BE49-F238E27FC236}">
                    <a16:creationId xmlns:a16="http://schemas.microsoft.com/office/drawing/2014/main" id="{5DD8608F-3E97-4856-B12B-DC7D5BA7C10E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59A92CCC-E1E6-4DE1-8259-AC309B113A81}"/>
                </a:ext>
              </a:extLst>
            </p:cNvPr>
            <p:cNvGrpSpPr/>
            <p:nvPr/>
          </p:nvGrpSpPr>
          <p:grpSpPr>
            <a:xfrm>
              <a:off x="6058731" y="4024644"/>
              <a:ext cx="436400" cy="312150"/>
              <a:chOff x="6058731" y="4024644"/>
              <a:chExt cx="436400" cy="312150"/>
            </a:xfrm>
          </p:grpSpPr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384554D6-F29C-4BC1-8A92-B71F0A22C21A}"/>
                  </a:ext>
                </a:extLst>
              </p:cNvPr>
              <p:cNvCxnSpPr/>
              <p:nvPr/>
            </p:nvCxnSpPr>
            <p:spPr bwMode="auto">
              <a:xfrm>
                <a:off x="6058731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BD414414-7416-44E2-863E-E855A5B024E6}"/>
                  </a:ext>
                </a:extLst>
              </p:cNvPr>
              <p:cNvCxnSpPr/>
              <p:nvPr/>
            </p:nvCxnSpPr>
            <p:spPr bwMode="auto">
              <a:xfrm>
                <a:off x="6134038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88079A5E-248E-4D56-B5B2-7635C05ECBA8}"/>
                  </a:ext>
                </a:extLst>
              </p:cNvPr>
              <p:cNvCxnSpPr/>
              <p:nvPr/>
            </p:nvCxnSpPr>
            <p:spPr bwMode="auto">
              <a:xfrm>
                <a:off x="6194245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441622AA-DF6F-4095-9E7F-EBE65AE1FC4E}"/>
                  </a:ext>
                </a:extLst>
              </p:cNvPr>
              <p:cNvCxnSpPr/>
              <p:nvPr/>
            </p:nvCxnSpPr>
            <p:spPr bwMode="auto">
              <a:xfrm>
                <a:off x="6367067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E2081276-0C04-4109-A1D0-818327364F98}"/>
                  </a:ext>
                </a:extLst>
              </p:cNvPr>
              <p:cNvCxnSpPr/>
              <p:nvPr/>
            </p:nvCxnSpPr>
            <p:spPr bwMode="auto">
              <a:xfrm>
                <a:off x="6280486" y="4024644"/>
                <a:ext cx="128064" cy="31215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95" name="Rectangle 494">
            <a:extLst>
              <a:ext uri="{FF2B5EF4-FFF2-40B4-BE49-F238E27FC236}">
                <a16:creationId xmlns:a16="http://schemas.microsoft.com/office/drawing/2014/main" id="{EEF7DFE2-25C7-4736-A933-BDFB07455760}"/>
              </a:ext>
            </a:extLst>
          </p:cNvPr>
          <p:cNvSpPr/>
          <p:nvPr/>
        </p:nvSpPr>
        <p:spPr>
          <a:xfrm>
            <a:off x="7626750" y="1765348"/>
            <a:ext cx="1226442" cy="7387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026F1610-8B05-445F-B540-6EBFD89856CE}"/>
              </a:ext>
            </a:extLst>
          </p:cNvPr>
          <p:cNvSpPr/>
          <p:nvPr/>
        </p:nvSpPr>
        <p:spPr>
          <a:xfrm>
            <a:off x="6248042" y="2144752"/>
            <a:ext cx="672220" cy="21946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43F1EA84-BA41-4D03-94A9-78CBEC936DDC}"/>
              </a:ext>
            </a:extLst>
          </p:cNvPr>
          <p:cNvSpPr/>
          <p:nvPr/>
        </p:nvSpPr>
        <p:spPr>
          <a:xfrm>
            <a:off x="5158076" y="2243479"/>
            <a:ext cx="672220" cy="21946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F6039D7C-2297-4126-98E5-5DDB4535FD50}"/>
              </a:ext>
            </a:extLst>
          </p:cNvPr>
          <p:cNvSpPr/>
          <p:nvPr/>
        </p:nvSpPr>
        <p:spPr>
          <a:xfrm>
            <a:off x="5598888" y="2260871"/>
            <a:ext cx="158400" cy="159538"/>
          </a:xfrm>
          <a:prstGeom prst="ellipse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34" name="Arc 233">
            <a:extLst>
              <a:ext uri="{FF2B5EF4-FFF2-40B4-BE49-F238E27FC236}">
                <a16:creationId xmlns:a16="http://schemas.microsoft.com/office/drawing/2014/main" id="{55FFB874-1206-4C5C-A0D4-CA03BF0FB854}"/>
              </a:ext>
            </a:extLst>
          </p:cNvPr>
          <p:cNvSpPr/>
          <p:nvPr/>
        </p:nvSpPr>
        <p:spPr bwMode="auto">
          <a:xfrm rot="17571697">
            <a:off x="6037596" y="1629157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9D20AC37-1D21-4B43-8CF9-5AD93B93C925}"/>
              </a:ext>
            </a:extLst>
          </p:cNvPr>
          <p:cNvSpPr/>
          <p:nvPr/>
        </p:nvSpPr>
        <p:spPr>
          <a:xfrm>
            <a:off x="5266084" y="2293133"/>
            <a:ext cx="119298" cy="120155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B3952203-CB95-410E-B830-E7C8911A1E14}"/>
              </a:ext>
            </a:extLst>
          </p:cNvPr>
          <p:cNvGrpSpPr/>
          <p:nvPr/>
        </p:nvGrpSpPr>
        <p:grpSpPr>
          <a:xfrm>
            <a:off x="6428815" y="1679018"/>
            <a:ext cx="212912" cy="212912"/>
            <a:chOff x="7862854" y="4179614"/>
            <a:chExt cx="252531" cy="252531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BD735921-4CDB-42A4-BE53-D662DED89E28}"/>
                </a:ext>
              </a:extLst>
            </p:cNvPr>
            <p:cNvSpPr/>
            <p:nvPr/>
          </p:nvSpPr>
          <p:spPr>
            <a:xfrm>
              <a:off x="7862854" y="4179614"/>
              <a:ext cx="252531" cy="252531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E3F9047-810A-4703-90FF-923F509A6F0F}"/>
                </a:ext>
              </a:extLst>
            </p:cNvPr>
            <p:cNvSpPr/>
            <p:nvPr/>
          </p:nvSpPr>
          <p:spPr>
            <a:xfrm>
              <a:off x="7895336" y="4212096"/>
              <a:ext cx="187566" cy="187566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504" name="Freeform: Shape 503">
            <a:extLst>
              <a:ext uri="{FF2B5EF4-FFF2-40B4-BE49-F238E27FC236}">
                <a16:creationId xmlns:a16="http://schemas.microsoft.com/office/drawing/2014/main" id="{CB0414EA-E57A-4D46-B4FE-20B21DC2E7D0}"/>
              </a:ext>
            </a:extLst>
          </p:cNvPr>
          <p:cNvSpPr/>
          <p:nvPr/>
        </p:nvSpPr>
        <p:spPr>
          <a:xfrm>
            <a:off x="6567765" y="1219248"/>
            <a:ext cx="1257300" cy="406400"/>
          </a:xfrm>
          <a:custGeom>
            <a:avLst/>
            <a:gdLst>
              <a:gd name="connsiteX0" fmla="*/ 0 w 1257300"/>
              <a:gd name="connsiteY0" fmla="*/ 406400 h 406400"/>
              <a:gd name="connsiteX1" fmla="*/ 0 w 1257300"/>
              <a:gd name="connsiteY1" fmla="*/ 0 h 406400"/>
              <a:gd name="connsiteX2" fmla="*/ 1257300 w 1257300"/>
              <a:gd name="connsiteY2" fmla="*/ 0 h 406400"/>
              <a:gd name="connsiteX3" fmla="*/ 1257300 w 1257300"/>
              <a:gd name="connsiteY3" fmla="*/ 1143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300" h="406400">
                <a:moveTo>
                  <a:pt x="0" y="406400"/>
                </a:moveTo>
                <a:lnTo>
                  <a:pt x="0" y="0"/>
                </a:lnTo>
                <a:lnTo>
                  <a:pt x="1257300" y="0"/>
                </a:lnTo>
                <a:lnTo>
                  <a:pt x="1257300" y="114300"/>
                </a:lnTo>
              </a:path>
            </a:pathLst>
          </a:custGeom>
          <a:noFill/>
          <a:ln w="19050">
            <a:solidFill>
              <a:srgbClr val="FF0000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1A55D050-9C92-4A91-B194-0C6352530E3D}"/>
              </a:ext>
            </a:extLst>
          </p:cNvPr>
          <p:cNvSpPr/>
          <p:nvPr/>
        </p:nvSpPr>
        <p:spPr>
          <a:xfrm>
            <a:off x="6481835" y="2185151"/>
            <a:ext cx="158400" cy="1595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F9C7D9B0-D6CE-461F-9A9F-2050296097F2}"/>
              </a:ext>
            </a:extLst>
          </p:cNvPr>
          <p:cNvGrpSpPr/>
          <p:nvPr/>
        </p:nvGrpSpPr>
        <p:grpSpPr>
          <a:xfrm>
            <a:off x="6169311" y="1581127"/>
            <a:ext cx="122636" cy="122636"/>
            <a:chOff x="2527852" y="5149796"/>
            <a:chExt cx="122636" cy="122636"/>
          </a:xfrm>
        </p:grpSpPr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9743A8EF-425C-49CF-BF69-0A607EACA2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27852" y="5149796"/>
              <a:ext cx="122636" cy="1226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275945DF-A092-4DC0-82D8-ED0DE08153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27852" y="5149796"/>
              <a:ext cx="122636" cy="1226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2" name="Rectangle 511">
            <a:extLst>
              <a:ext uri="{FF2B5EF4-FFF2-40B4-BE49-F238E27FC236}">
                <a16:creationId xmlns:a16="http://schemas.microsoft.com/office/drawing/2014/main" id="{A3FD0B2C-960A-43C8-8880-B7986C3E1F65}"/>
              </a:ext>
            </a:extLst>
          </p:cNvPr>
          <p:cNvSpPr/>
          <p:nvPr/>
        </p:nvSpPr>
        <p:spPr>
          <a:xfrm>
            <a:off x="7748151" y="2025564"/>
            <a:ext cx="256154" cy="3044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40526B01-D57E-4F26-85AC-718FE57FBFC4}"/>
              </a:ext>
            </a:extLst>
          </p:cNvPr>
          <p:cNvSpPr/>
          <p:nvPr/>
        </p:nvSpPr>
        <p:spPr>
          <a:xfrm>
            <a:off x="6347362" y="2048266"/>
            <a:ext cx="457222" cy="46817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14" name="Rectangle 513">
            <a:extLst>
              <a:ext uri="{FF2B5EF4-FFF2-40B4-BE49-F238E27FC236}">
                <a16:creationId xmlns:a16="http://schemas.microsoft.com/office/drawing/2014/main" id="{D8196662-1B2E-4553-888F-EF00EBA22607}"/>
              </a:ext>
            </a:extLst>
          </p:cNvPr>
          <p:cNvSpPr/>
          <p:nvPr/>
        </p:nvSpPr>
        <p:spPr>
          <a:xfrm>
            <a:off x="57420" y="1278119"/>
            <a:ext cx="1361941" cy="359471"/>
          </a:xfrm>
          <a:prstGeom prst="rect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Abnormal</a:t>
            </a:r>
          </a:p>
        </p:txBody>
      </p: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119B6D64-FA6E-4120-9BBE-261BCF94501A}"/>
              </a:ext>
            </a:extLst>
          </p:cNvPr>
          <p:cNvGrpSpPr/>
          <p:nvPr/>
        </p:nvGrpSpPr>
        <p:grpSpPr>
          <a:xfrm>
            <a:off x="3041427" y="1017020"/>
            <a:ext cx="332032" cy="656593"/>
            <a:chOff x="5212663" y="2534136"/>
            <a:chExt cx="332032" cy="656593"/>
          </a:xfrm>
        </p:grpSpPr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E857AF64-3995-4A35-A415-68E8B1AF8011}"/>
                </a:ext>
              </a:extLst>
            </p:cNvPr>
            <p:cNvSpPr/>
            <p:nvPr/>
          </p:nvSpPr>
          <p:spPr>
            <a:xfrm>
              <a:off x="5283423" y="2534136"/>
              <a:ext cx="182540" cy="220640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F079223B-39CB-471B-B8B6-518F3DA2DAD6}"/>
                </a:ext>
              </a:extLst>
            </p:cNvPr>
            <p:cNvGrpSpPr/>
            <p:nvPr/>
          </p:nvGrpSpPr>
          <p:grpSpPr>
            <a:xfrm>
              <a:off x="5212663" y="2755719"/>
              <a:ext cx="332032" cy="435010"/>
              <a:chOff x="5345586" y="3689315"/>
              <a:chExt cx="369766" cy="790900"/>
            </a:xfrm>
          </p:grpSpPr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84778AC4-5D18-460C-B461-463BB35E32AA}"/>
                  </a:ext>
                </a:extLst>
              </p:cNvPr>
              <p:cNvSpPr/>
              <p:nvPr/>
            </p:nvSpPr>
            <p:spPr>
              <a:xfrm flipH="1">
                <a:off x="5556235" y="384141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7469588C-0037-423A-A48A-630AB22EC0D2}"/>
                  </a:ext>
                </a:extLst>
              </p:cNvPr>
              <p:cNvSpPr/>
              <p:nvPr/>
            </p:nvSpPr>
            <p:spPr>
              <a:xfrm>
                <a:off x="5359019" y="3842040"/>
                <a:ext cx="142875" cy="638175"/>
              </a:xfrm>
              <a:custGeom>
                <a:avLst/>
                <a:gdLst>
                  <a:gd name="connsiteX0" fmla="*/ 47625 w 142875"/>
                  <a:gd name="connsiteY0" fmla="*/ 180975 h 638175"/>
                  <a:gd name="connsiteX1" fmla="*/ 0 w 142875"/>
                  <a:gd name="connsiteY1" fmla="*/ 333375 h 638175"/>
                  <a:gd name="connsiteX2" fmla="*/ 9525 w 142875"/>
                  <a:gd name="connsiteY2" fmla="*/ 514350 h 638175"/>
                  <a:gd name="connsiteX3" fmla="*/ 142875 w 142875"/>
                  <a:gd name="connsiteY3" fmla="*/ 638175 h 638175"/>
                  <a:gd name="connsiteX4" fmla="*/ 133350 w 142875"/>
                  <a:gd name="connsiteY4" fmla="*/ 542925 h 638175"/>
                  <a:gd name="connsiteX5" fmla="*/ 76200 w 142875"/>
                  <a:gd name="connsiteY5" fmla="*/ 495300 h 638175"/>
                  <a:gd name="connsiteX6" fmla="*/ 76200 w 142875"/>
                  <a:gd name="connsiteY6" fmla="*/ 371475 h 638175"/>
                  <a:gd name="connsiteX7" fmla="*/ 114300 w 142875"/>
                  <a:gd name="connsiteY7" fmla="*/ 257175 h 638175"/>
                  <a:gd name="connsiteX8" fmla="*/ 123825 w 142875"/>
                  <a:gd name="connsiteY8" fmla="*/ 104775 h 638175"/>
                  <a:gd name="connsiteX9" fmla="*/ 123825 w 142875"/>
                  <a:gd name="connsiteY9" fmla="*/ 0 h 638175"/>
                  <a:gd name="connsiteX10" fmla="*/ 38100 w 142875"/>
                  <a:gd name="connsiteY10" fmla="*/ 0 h 638175"/>
                  <a:gd name="connsiteX11" fmla="*/ 47625 w 142875"/>
                  <a:gd name="connsiteY11" fmla="*/ 180975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875" h="638175">
                    <a:moveTo>
                      <a:pt x="47625" y="180975"/>
                    </a:moveTo>
                    <a:lnTo>
                      <a:pt x="0" y="333375"/>
                    </a:lnTo>
                    <a:lnTo>
                      <a:pt x="9525" y="514350"/>
                    </a:lnTo>
                    <a:lnTo>
                      <a:pt x="142875" y="638175"/>
                    </a:lnTo>
                    <a:lnTo>
                      <a:pt x="133350" y="542925"/>
                    </a:lnTo>
                    <a:lnTo>
                      <a:pt x="76200" y="495300"/>
                    </a:lnTo>
                    <a:lnTo>
                      <a:pt x="76200" y="371475"/>
                    </a:lnTo>
                    <a:lnTo>
                      <a:pt x="114300" y="257175"/>
                    </a:lnTo>
                    <a:lnTo>
                      <a:pt x="123825" y="104775"/>
                    </a:lnTo>
                    <a:lnTo>
                      <a:pt x="123825" y="0"/>
                    </a:lnTo>
                    <a:lnTo>
                      <a:pt x="38100" y="0"/>
                    </a:lnTo>
                    <a:lnTo>
                      <a:pt x="47625" y="180975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73A1465F-A87B-491C-A6FA-A2184533B098}"/>
                  </a:ext>
                </a:extLst>
              </p:cNvPr>
              <p:cNvSpPr/>
              <p:nvPr/>
            </p:nvSpPr>
            <p:spPr>
              <a:xfrm>
                <a:off x="5345586" y="3689315"/>
                <a:ext cx="369766" cy="342291"/>
              </a:xfrm>
              <a:prstGeom prst="rect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521" name="Rectangle 520">
            <a:extLst>
              <a:ext uri="{FF2B5EF4-FFF2-40B4-BE49-F238E27FC236}">
                <a16:creationId xmlns:a16="http://schemas.microsoft.com/office/drawing/2014/main" id="{03EB54F5-1476-4A42-9B6B-74BA31281930}"/>
              </a:ext>
            </a:extLst>
          </p:cNvPr>
          <p:cNvSpPr/>
          <p:nvPr/>
        </p:nvSpPr>
        <p:spPr>
          <a:xfrm>
            <a:off x="3513777" y="1040556"/>
            <a:ext cx="1258003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0C60FF38-3980-4B0A-838D-155B00C2F4D1}"/>
              </a:ext>
            </a:extLst>
          </p:cNvPr>
          <p:cNvGrpSpPr/>
          <p:nvPr/>
        </p:nvGrpSpPr>
        <p:grpSpPr>
          <a:xfrm rot="16200000">
            <a:off x="4507842" y="1671036"/>
            <a:ext cx="232471" cy="252002"/>
            <a:chOff x="1896396" y="3083956"/>
            <a:chExt cx="380184" cy="458048"/>
          </a:xfrm>
        </p:grpSpPr>
        <p:sp>
          <p:nvSpPr>
            <p:cNvPr id="733" name="Isosceles Triangle 732">
              <a:extLst>
                <a:ext uri="{FF2B5EF4-FFF2-40B4-BE49-F238E27FC236}">
                  <a16:creationId xmlns:a16="http://schemas.microsoft.com/office/drawing/2014/main" id="{1836D717-9A98-495F-9196-EBB2CFB36A16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34" name="Rectangle 733">
              <a:extLst>
                <a:ext uri="{FF2B5EF4-FFF2-40B4-BE49-F238E27FC236}">
                  <a16:creationId xmlns:a16="http://schemas.microsoft.com/office/drawing/2014/main" id="{42B3EC81-C55E-40CD-ACB1-9E118EFBD455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522" name="Group 521">
            <a:extLst>
              <a:ext uri="{FF2B5EF4-FFF2-40B4-BE49-F238E27FC236}">
                <a16:creationId xmlns:a16="http://schemas.microsoft.com/office/drawing/2014/main" id="{75C148E8-8A5E-4870-8728-4D3017FB3358}"/>
              </a:ext>
            </a:extLst>
          </p:cNvPr>
          <p:cNvGrpSpPr/>
          <p:nvPr/>
        </p:nvGrpSpPr>
        <p:grpSpPr>
          <a:xfrm rot="10800000">
            <a:off x="3621299" y="1702259"/>
            <a:ext cx="911611" cy="199297"/>
            <a:chOff x="6041730" y="3867178"/>
            <a:chExt cx="2874799" cy="627816"/>
          </a:xfrm>
        </p:grpSpPr>
        <p:sp>
          <p:nvSpPr>
            <p:cNvPr id="523" name="Rectangle: Rounded Corners 522">
              <a:extLst>
                <a:ext uri="{FF2B5EF4-FFF2-40B4-BE49-F238E27FC236}">
                  <a16:creationId xmlns:a16="http://schemas.microsoft.com/office/drawing/2014/main" id="{3F6EC9D8-A9B0-489C-9742-2ED8B3F0EE52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4" name="Rectangle: Top Corners Snipped 523">
              <a:extLst>
                <a:ext uri="{FF2B5EF4-FFF2-40B4-BE49-F238E27FC236}">
                  <a16:creationId xmlns:a16="http://schemas.microsoft.com/office/drawing/2014/main" id="{53CB6FFC-537C-47E7-B9F7-41B4CC0525BD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5" name="Rectangle: Rounded Corners 524">
              <a:extLst>
                <a:ext uri="{FF2B5EF4-FFF2-40B4-BE49-F238E27FC236}">
                  <a16:creationId xmlns:a16="http://schemas.microsoft.com/office/drawing/2014/main" id="{86013DB5-18F4-4EEE-874D-CD023CFDAB24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6" name="Rectangle: Rounded Corners 525">
              <a:extLst>
                <a:ext uri="{FF2B5EF4-FFF2-40B4-BE49-F238E27FC236}">
                  <a16:creationId xmlns:a16="http://schemas.microsoft.com/office/drawing/2014/main" id="{51B68B6E-39C2-49D0-A4C3-D072A2776DDB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7" name="Rectangle: Top Corners Snipped 526">
              <a:extLst>
                <a:ext uri="{FF2B5EF4-FFF2-40B4-BE49-F238E27FC236}">
                  <a16:creationId xmlns:a16="http://schemas.microsoft.com/office/drawing/2014/main" id="{7F138845-AD60-4454-BE1A-2CA7572C2E56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B7627E75-9611-419C-BE65-8ED970F12DB0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29" name="Rectangle: Rounded Corners 528">
              <a:extLst>
                <a:ext uri="{FF2B5EF4-FFF2-40B4-BE49-F238E27FC236}">
                  <a16:creationId xmlns:a16="http://schemas.microsoft.com/office/drawing/2014/main" id="{D1C94A03-2D72-4DE1-A923-CB1CDE5128A1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EB2BE7DA-A611-4279-9EEC-B12B398BF93C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D4AC0CA1-C656-42D9-8351-4B74953A0592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532" name="Rectangle: Rounded Corners 531">
                <a:extLst>
                  <a:ext uri="{FF2B5EF4-FFF2-40B4-BE49-F238E27FC236}">
                    <a16:creationId xmlns:a16="http://schemas.microsoft.com/office/drawing/2014/main" id="{0BAAF4FF-CC2C-4F9F-A6F2-FE9F2914E474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33" name="Rectangle: Rounded Corners 532">
                <a:extLst>
                  <a:ext uri="{FF2B5EF4-FFF2-40B4-BE49-F238E27FC236}">
                    <a16:creationId xmlns:a16="http://schemas.microsoft.com/office/drawing/2014/main" id="{841D11C0-E044-4001-80B0-AC04E5070869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34" name="Rectangle: Rounded Corners 533">
                <a:extLst>
                  <a:ext uri="{FF2B5EF4-FFF2-40B4-BE49-F238E27FC236}">
                    <a16:creationId xmlns:a16="http://schemas.microsoft.com/office/drawing/2014/main" id="{8C950349-4C64-406F-BDDE-3879E2957459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35" name="Rectangle: Rounded Corners 534">
                <a:extLst>
                  <a:ext uri="{FF2B5EF4-FFF2-40B4-BE49-F238E27FC236}">
                    <a16:creationId xmlns:a16="http://schemas.microsoft.com/office/drawing/2014/main" id="{43B2F8A5-CF8E-4228-9A8D-2D00B1B3A089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EAED0B31-F438-4B92-9249-B3ADE2735F2B}"/>
              </a:ext>
            </a:extLst>
          </p:cNvPr>
          <p:cNvGrpSpPr/>
          <p:nvPr/>
        </p:nvGrpSpPr>
        <p:grpSpPr>
          <a:xfrm>
            <a:off x="4437667" y="1398501"/>
            <a:ext cx="208834" cy="99968"/>
            <a:chOff x="4393965" y="1875669"/>
            <a:chExt cx="208834" cy="99968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A02A5DAC-4C23-457E-AC53-AB70F9AC53BC}"/>
                </a:ext>
              </a:extLst>
            </p:cNvPr>
            <p:cNvGrpSpPr/>
            <p:nvPr/>
          </p:nvGrpSpPr>
          <p:grpSpPr>
            <a:xfrm>
              <a:off x="4393965" y="1875669"/>
              <a:ext cx="208834" cy="99968"/>
              <a:chOff x="5356695" y="2676525"/>
              <a:chExt cx="327349" cy="126206"/>
            </a:xfrm>
          </p:grpSpPr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3FD7AD8B-C10F-410D-A263-B4EFF46C34D8}"/>
                  </a:ext>
                </a:extLst>
              </p:cNvPr>
              <p:cNvSpPr/>
              <p:nvPr/>
            </p:nvSpPr>
            <p:spPr>
              <a:xfrm>
                <a:off x="5360194" y="2676525"/>
                <a:ext cx="323850" cy="126206"/>
              </a:xfrm>
              <a:custGeom>
                <a:avLst/>
                <a:gdLst>
                  <a:gd name="connsiteX0" fmla="*/ 26194 w 323850"/>
                  <a:gd name="connsiteY0" fmla="*/ 92869 h 126206"/>
                  <a:gd name="connsiteX1" fmla="*/ 0 w 323850"/>
                  <a:gd name="connsiteY1" fmla="*/ 28575 h 126206"/>
                  <a:gd name="connsiteX2" fmla="*/ 123825 w 323850"/>
                  <a:gd name="connsiteY2" fmla="*/ 0 h 126206"/>
                  <a:gd name="connsiteX3" fmla="*/ 195262 w 323850"/>
                  <a:gd name="connsiteY3" fmla="*/ 19050 h 126206"/>
                  <a:gd name="connsiteX4" fmla="*/ 323850 w 323850"/>
                  <a:gd name="connsiteY4" fmla="*/ 19050 h 126206"/>
                  <a:gd name="connsiteX5" fmla="*/ 323850 w 323850"/>
                  <a:gd name="connsiteY5" fmla="*/ 126206 h 126206"/>
                  <a:gd name="connsiteX6" fmla="*/ 126206 w 323850"/>
                  <a:gd name="connsiteY6" fmla="*/ 126206 h 126206"/>
                  <a:gd name="connsiteX7" fmla="*/ 26194 w 323850"/>
                  <a:gd name="connsiteY7" fmla="*/ 92869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126206">
                    <a:moveTo>
                      <a:pt x="26194" y="92869"/>
                    </a:moveTo>
                    <a:lnTo>
                      <a:pt x="0" y="28575"/>
                    </a:lnTo>
                    <a:lnTo>
                      <a:pt x="123825" y="0"/>
                    </a:lnTo>
                    <a:lnTo>
                      <a:pt x="195262" y="19050"/>
                    </a:lnTo>
                    <a:lnTo>
                      <a:pt x="323850" y="19050"/>
                    </a:lnTo>
                    <a:lnTo>
                      <a:pt x="323850" y="126206"/>
                    </a:lnTo>
                    <a:lnTo>
                      <a:pt x="126206" y="126206"/>
                    </a:lnTo>
                    <a:lnTo>
                      <a:pt x="26194" y="92869"/>
                    </a:lnTo>
                    <a:close/>
                  </a:path>
                </a:pathLst>
              </a:cu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40" name="Isosceles Triangle 539">
                <a:extLst>
                  <a:ext uri="{FF2B5EF4-FFF2-40B4-BE49-F238E27FC236}">
                    <a16:creationId xmlns:a16="http://schemas.microsoft.com/office/drawing/2014/main" id="{685E9307-78D7-4175-A675-DB2993A6D8B9}"/>
                  </a:ext>
                </a:extLst>
              </p:cNvPr>
              <p:cNvSpPr/>
              <p:nvPr/>
            </p:nvSpPr>
            <p:spPr>
              <a:xfrm rot="20020355">
                <a:off x="5356695" y="2702837"/>
                <a:ext cx="152321" cy="99462"/>
              </a:xfrm>
              <a:prstGeom prst="triangle">
                <a:avLst/>
              </a:prstGeom>
              <a:solidFill>
                <a:schemeClr val="bg1"/>
              </a:solidFill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781C3FBF-5D92-405A-8256-96B847D109A9}"/>
                </a:ext>
              </a:extLst>
            </p:cNvPr>
            <p:cNvSpPr/>
            <p:nvPr/>
          </p:nvSpPr>
          <p:spPr>
            <a:xfrm>
              <a:off x="4442552" y="1941111"/>
              <a:ext cx="9144" cy="9144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541" name="Rectangle 540">
            <a:extLst>
              <a:ext uri="{FF2B5EF4-FFF2-40B4-BE49-F238E27FC236}">
                <a16:creationId xmlns:a16="http://schemas.microsoft.com/office/drawing/2014/main" id="{992B4622-F1CE-4BF3-A06B-E6AE5731EC68}"/>
              </a:ext>
            </a:extLst>
          </p:cNvPr>
          <p:cNvSpPr/>
          <p:nvPr/>
        </p:nvSpPr>
        <p:spPr>
          <a:xfrm>
            <a:off x="1704556" y="1028647"/>
            <a:ext cx="1223592" cy="127207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E7AF7988-7C0F-4EC9-923B-D19250A82A57}"/>
              </a:ext>
            </a:extLst>
          </p:cNvPr>
          <p:cNvGrpSpPr/>
          <p:nvPr/>
        </p:nvGrpSpPr>
        <p:grpSpPr>
          <a:xfrm rot="16200000">
            <a:off x="2685911" y="1664709"/>
            <a:ext cx="232471" cy="252002"/>
            <a:chOff x="1896396" y="3083956"/>
            <a:chExt cx="380184" cy="458048"/>
          </a:xfrm>
        </p:grpSpPr>
        <p:sp>
          <p:nvSpPr>
            <p:cNvPr id="543" name="Isosceles Triangle 542">
              <a:extLst>
                <a:ext uri="{FF2B5EF4-FFF2-40B4-BE49-F238E27FC236}">
                  <a16:creationId xmlns:a16="http://schemas.microsoft.com/office/drawing/2014/main" id="{7BEB4232-5737-4E1F-9908-C18E8E77A918}"/>
                </a:ext>
              </a:extLst>
            </p:cNvPr>
            <p:cNvSpPr/>
            <p:nvPr/>
          </p:nvSpPr>
          <p:spPr>
            <a:xfrm>
              <a:off x="1973168" y="3083956"/>
              <a:ext cx="226639" cy="186864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BF4FAD68-42DE-4390-AED2-F01CBB427C5D}"/>
                </a:ext>
              </a:extLst>
            </p:cNvPr>
            <p:cNvSpPr/>
            <p:nvPr/>
          </p:nvSpPr>
          <p:spPr>
            <a:xfrm>
              <a:off x="1896396" y="3270825"/>
              <a:ext cx="380184" cy="271179"/>
            </a:xfrm>
            <a:prstGeom prst="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48816E48-DAF7-4A7D-A1B6-B366AD7BB3B8}"/>
              </a:ext>
            </a:extLst>
          </p:cNvPr>
          <p:cNvGrpSpPr/>
          <p:nvPr/>
        </p:nvGrpSpPr>
        <p:grpSpPr>
          <a:xfrm rot="10800000" flipH="1">
            <a:off x="1790256" y="1690950"/>
            <a:ext cx="911611" cy="199297"/>
            <a:chOff x="6041730" y="3867178"/>
            <a:chExt cx="2874799" cy="627816"/>
          </a:xfrm>
        </p:grpSpPr>
        <p:sp>
          <p:nvSpPr>
            <p:cNvPr id="546" name="Rectangle: Rounded Corners 545">
              <a:extLst>
                <a:ext uri="{FF2B5EF4-FFF2-40B4-BE49-F238E27FC236}">
                  <a16:creationId xmlns:a16="http://schemas.microsoft.com/office/drawing/2014/main" id="{99042854-A9CD-41F2-9A93-B451B9A9949F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7" name="Rectangle: Top Corners Snipped 546">
              <a:extLst>
                <a:ext uri="{FF2B5EF4-FFF2-40B4-BE49-F238E27FC236}">
                  <a16:creationId xmlns:a16="http://schemas.microsoft.com/office/drawing/2014/main" id="{88242ECA-C038-49FE-B5DD-B8810E0432EA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72CD08E9-F979-4879-93FD-5717BF78D1D3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49" name="Rectangle: Rounded Corners 548">
              <a:extLst>
                <a:ext uri="{FF2B5EF4-FFF2-40B4-BE49-F238E27FC236}">
                  <a16:creationId xmlns:a16="http://schemas.microsoft.com/office/drawing/2014/main" id="{96E36208-A71D-4D25-96BB-8843F04007D3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50" name="Rectangle: Top Corners Snipped 549">
              <a:extLst>
                <a:ext uri="{FF2B5EF4-FFF2-40B4-BE49-F238E27FC236}">
                  <a16:creationId xmlns:a16="http://schemas.microsoft.com/office/drawing/2014/main" id="{1C52E1D8-5583-4918-8878-B31E1450A65E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4975F548-7B82-4D15-8743-203BB1FE0F53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52" name="Rectangle: Rounded Corners 551">
              <a:extLst>
                <a:ext uri="{FF2B5EF4-FFF2-40B4-BE49-F238E27FC236}">
                  <a16:creationId xmlns:a16="http://schemas.microsoft.com/office/drawing/2014/main" id="{10D66B23-5F61-4A0C-969C-D71CF5F6C66F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53" name="Rectangle: Rounded Corners 552">
              <a:extLst>
                <a:ext uri="{FF2B5EF4-FFF2-40B4-BE49-F238E27FC236}">
                  <a16:creationId xmlns:a16="http://schemas.microsoft.com/office/drawing/2014/main" id="{8161D809-0F03-4FC8-9DF7-24D25E9916D8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D3659520-ABF8-479D-8EB7-AC14295BEE00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</p:grpSpPr>
          <p:sp>
            <p:nvSpPr>
              <p:cNvPr id="578" name="Rectangle: Rounded Corners 577">
                <a:extLst>
                  <a:ext uri="{FF2B5EF4-FFF2-40B4-BE49-F238E27FC236}">
                    <a16:creationId xmlns:a16="http://schemas.microsoft.com/office/drawing/2014/main" id="{A1B92F9A-2958-43AE-A16B-8AA04BC62304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79" name="Rectangle: Rounded Corners 578">
                <a:extLst>
                  <a:ext uri="{FF2B5EF4-FFF2-40B4-BE49-F238E27FC236}">
                    <a16:creationId xmlns:a16="http://schemas.microsoft.com/office/drawing/2014/main" id="{7964371D-7D1C-4335-8331-6811D828C490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80" name="Rectangle: Rounded Corners 579">
                <a:extLst>
                  <a:ext uri="{FF2B5EF4-FFF2-40B4-BE49-F238E27FC236}">
                    <a16:creationId xmlns:a16="http://schemas.microsoft.com/office/drawing/2014/main" id="{B6F8FDC9-275A-420C-8E10-FE7C4C7AA897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581" name="Rectangle: Rounded Corners 580">
                <a:extLst>
                  <a:ext uri="{FF2B5EF4-FFF2-40B4-BE49-F238E27FC236}">
                    <a16:creationId xmlns:a16="http://schemas.microsoft.com/office/drawing/2014/main" id="{068BCFAB-82AF-4F72-8B37-0A66764A0B03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9583D4C3-E6A5-42A4-ACE0-E918647C1E95}"/>
              </a:ext>
            </a:extLst>
          </p:cNvPr>
          <p:cNvGrpSpPr/>
          <p:nvPr/>
        </p:nvGrpSpPr>
        <p:grpSpPr>
          <a:xfrm>
            <a:off x="2473787" y="1543307"/>
            <a:ext cx="208834" cy="99968"/>
            <a:chOff x="5356695" y="2676525"/>
            <a:chExt cx="327349" cy="126206"/>
          </a:xfrm>
        </p:grpSpPr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34B6FBCE-F46A-449E-ABDB-B3609221C07B}"/>
                </a:ext>
              </a:extLst>
            </p:cNvPr>
            <p:cNvSpPr/>
            <p:nvPr/>
          </p:nvSpPr>
          <p:spPr>
            <a:xfrm>
              <a:off x="5360194" y="2676525"/>
              <a:ext cx="323850" cy="126206"/>
            </a:xfrm>
            <a:custGeom>
              <a:avLst/>
              <a:gdLst>
                <a:gd name="connsiteX0" fmla="*/ 26194 w 323850"/>
                <a:gd name="connsiteY0" fmla="*/ 92869 h 126206"/>
                <a:gd name="connsiteX1" fmla="*/ 0 w 323850"/>
                <a:gd name="connsiteY1" fmla="*/ 28575 h 126206"/>
                <a:gd name="connsiteX2" fmla="*/ 123825 w 323850"/>
                <a:gd name="connsiteY2" fmla="*/ 0 h 126206"/>
                <a:gd name="connsiteX3" fmla="*/ 195262 w 323850"/>
                <a:gd name="connsiteY3" fmla="*/ 19050 h 126206"/>
                <a:gd name="connsiteX4" fmla="*/ 323850 w 323850"/>
                <a:gd name="connsiteY4" fmla="*/ 19050 h 126206"/>
                <a:gd name="connsiteX5" fmla="*/ 323850 w 323850"/>
                <a:gd name="connsiteY5" fmla="*/ 126206 h 126206"/>
                <a:gd name="connsiteX6" fmla="*/ 126206 w 323850"/>
                <a:gd name="connsiteY6" fmla="*/ 126206 h 126206"/>
                <a:gd name="connsiteX7" fmla="*/ 26194 w 323850"/>
                <a:gd name="connsiteY7" fmla="*/ 92869 h 12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126206">
                  <a:moveTo>
                    <a:pt x="26194" y="92869"/>
                  </a:moveTo>
                  <a:lnTo>
                    <a:pt x="0" y="28575"/>
                  </a:lnTo>
                  <a:lnTo>
                    <a:pt x="123825" y="0"/>
                  </a:lnTo>
                  <a:lnTo>
                    <a:pt x="195262" y="19050"/>
                  </a:lnTo>
                  <a:lnTo>
                    <a:pt x="323850" y="19050"/>
                  </a:lnTo>
                  <a:lnTo>
                    <a:pt x="323850" y="126206"/>
                  </a:lnTo>
                  <a:lnTo>
                    <a:pt x="126206" y="126206"/>
                  </a:lnTo>
                  <a:lnTo>
                    <a:pt x="26194" y="92869"/>
                  </a:lnTo>
                  <a:close/>
                </a:path>
              </a:pathLst>
            </a:cu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19" name="Isosceles Triangle 718">
              <a:extLst>
                <a:ext uri="{FF2B5EF4-FFF2-40B4-BE49-F238E27FC236}">
                  <a16:creationId xmlns:a16="http://schemas.microsoft.com/office/drawing/2014/main" id="{BA485E8F-5559-42D4-8E4A-23A696BC7422}"/>
                </a:ext>
              </a:extLst>
            </p:cNvPr>
            <p:cNvSpPr/>
            <p:nvPr/>
          </p:nvSpPr>
          <p:spPr>
            <a:xfrm rot="20020355">
              <a:off x="5356695" y="2702837"/>
              <a:ext cx="152321" cy="99462"/>
            </a:xfrm>
            <a:prstGeom prst="triangl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721" name="Oval 720">
            <a:extLst>
              <a:ext uri="{FF2B5EF4-FFF2-40B4-BE49-F238E27FC236}">
                <a16:creationId xmlns:a16="http://schemas.microsoft.com/office/drawing/2014/main" id="{99013E22-FCB9-4A21-A688-8B4800136E33}"/>
              </a:ext>
            </a:extLst>
          </p:cNvPr>
          <p:cNvSpPr/>
          <p:nvPr/>
        </p:nvSpPr>
        <p:spPr>
          <a:xfrm>
            <a:off x="2519367" y="1608113"/>
            <a:ext cx="9144" cy="914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2" name="Rectangle 721">
            <a:extLst>
              <a:ext uri="{FF2B5EF4-FFF2-40B4-BE49-F238E27FC236}">
                <a16:creationId xmlns:a16="http://schemas.microsoft.com/office/drawing/2014/main" id="{8980EB17-D35A-4AAD-BCCB-C684BFAA8366}"/>
              </a:ext>
            </a:extLst>
          </p:cNvPr>
          <p:cNvSpPr/>
          <p:nvPr/>
        </p:nvSpPr>
        <p:spPr>
          <a:xfrm>
            <a:off x="1973241" y="1524888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3" name="Rectangle 722">
            <a:extLst>
              <a:ext uri="{FF2B5EF4-FFF2-40B4-BE49-F238E27FC236}">
                <a16:creationId xmlns:a16="http://schemas.microsoft.com/office/drawing/2014/main" id="{AFAF170C-9B1C-4DC1-8997-B22805C5E501}"/>
              </a:ext>
            </a:extLst>
          </p:cNvPr>
          <p:cNvSpPr/>
          <p:nvPr/>
        </p:nvSpPr>
        <p:spPr>
          <a:xfrm>
            <a:off x="1973241" y="1867653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7" name="Rectangle 726">
            <a:extLst>
              <a:ext uri="{FF2B5EF4-FFF2-40B4-BE49-F238E27FC236}">
                <a16:creationId xmlns:a16="http://schemas.microsoft.com/office/drawing/2014/main" id="{A15E250B-D649-4D58-84B8-F0CB08576CF5}"/>
              </a:ext>
            </a:extLst>
          </p:cNvPr>
          <p:cNvSpPr/>
          <p:nvPr/>
        </p:nvSpPr>
        <p:spPr>
          <a:xfrm>
            <a:off x="1170169" y="942594"/>
            <a:ext cx="7818955" cy="11839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8" name="Rectangle 727">
            <a:extLst>
              <a:ext uri="{FF2B5EF4-FFF2-40B4-BE49-F238E27FC236}">
                <a16:creationId xmlns:a16="http://schemas.microsoft.com/office/drawing/2014/main" id="{AE6FC691-82D2-44F8-9180-8CA72CD2ACA0}"/>
              </a:ext>
            </a:extLst>
          </p:cNvPr>
          <p:cNvSpPr/>
          <p:nvPr/>
        </p:nvSpPr>
        <p:spPr>
          <a:xfrm>
            <a:off x="1710893" y="1478754"/>
            <a:ext cx="261476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29" name="Rectangle 728">
            <a:extLst>
              <a:ext uri="{FF2B5EF4-FFF2-40B4-BE49-F238E27FC236}">
                <a16:creationId xmlns:a16="http://schemas.microsoft.com/office/drawing/2014/main" id="{814267BA-FFD9-4183-92B5-911F6DC073E6}"/>
              </a:ext>
            </a:extLst>
          </p:cNvPr>
          <p:cNvSpPr/>
          <p:nvPr/>
        </p:nvSpPr>
        <p:spPr>
          <a:xfrm>
            <a:off x="3678352" y="1532570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30" name="Rectangle 729">
            <a:extLst>
              <a:ext uri="{FF2B5EF4-FFF2-40B4-BE49-F238E27FC236}">
                <a16:creationId xmlns:a16="http://schemas.microsoft.com/office/drawing/2014/main" id="{0BD125E1-EB84-4BC9-81CB-731B33E2061A}"/>
              </a:ext>
            </a:extLst>
          </p:cNvPr>
          <p:cNvSpPr/>
          <p:nvPr/>
        </p:nvSpPr>
        <p:spPr>
          <a:xfrm>
            <a:off x="3678352" y="1860095"/>
            <a:ext cx="100379" cy="19624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31" name="Rectangle 730">
            <a:extLst>
              <a:ext uri="{FF2B5EF4-FFF2-40B4-BE49-F238E27FC236}">
                <a16:creationId xmlns:a16="http://schemas.microsoft.com/office/drawing/2014/main" id="{04BF52A3-401A-48D2-9516-C75D73A4767F}"/>
              </a:ext>
            </a:extLst>
          </p:cNvPr>
          <p:cNvSpPr/>
          <p:nvPr/>
        </p:nvSpPr>
        <p:spPr>
          <a:xfrm>
            <a:off x="3516126" y="1477038"/>
            <a:ext cx="183983" cy="648995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F7A71B51-53A6-42CA-B15C-478CEA875D7C}"/>
              </a:ext>
            </a:extLst>
          </p:cNvPr>
          <p:cNvGrpSpPr/>
          <p:nvPr/>
        </p:nvGrpSpPr>
        <p:grpSpPr>
          <a:xfrm rot="10800000" flipH="1">
            <a:off x="757892" y="1723577"/>
            <a:ext cx="911611" cy="199297"/>
            <a:chOff x="6041730" y="3867178"/>
            <a:chExt cx="2874799" cy="627816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36" name="Rectangle: Rounded Corners 735">
              <a:extLst>
                <a:ext uri="{FF2B5EF4-FFF2-40B4-BE49-F238E27FC236}">
                  <a16:creationId xmlns:a16="http://schemas.microsoft.com/office/drawing/2014/main" id="{0AF4BC97-D05E-4C95-88E9-8FC10AA1924A}"/>
                </a:ext>
              </a:extLst>
            </p:cNvPr>
            <p:cNvSpPr/>
            <p:nvPr/>
          </p:nvSpPr>
          <p:spPr>
            <a:xfrm>
              <a:off x="8017440" y="3964033"/>
              <a:ext cx="349858" cy="43410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37" name="Rectangle: Top Corners Snipped 736">
              <a:extLst>
                <a:ext uri="{FF2B5EF4-FFF2-40B4-BE49-F238E27FC236}">
                  <a16:creationId xmlns:a16="http://schemas.microsoft.com/office/drawing/2014/main" id="{11F9F98C-39F8-4AF4-99D6-83C40B8FDB66}"/>
                </a:ext>
              </a:extLst>
            </p:cNvPr>
            <p:cNvSpPr/>
            <p:nvPr/>
          </p:nvSpPr>
          <p:spPr>
            <a:xfrm rot="5400000" flipH="1">
              <a:off x="7577769" y="4006157"/>
              <a:ext cx="627815" cy="349857"/>
            </a:xfrm>
            <a:prstGeom prst="snip2SameRect">
              <a:avLst>
                <a:gd name="adj1" fmla="val 25438"/>
                <a:gd name="adj2" fmla="val 0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38" name="Rectangle: Rounded Corners 737">
              <a:extLst>
                <a:ext uri="{FF2B5EF4-FFF2-40B4-BE49-F238E27FC236}">
                  <a16:creationId xmlns:a16="http://schemas.microsoft.com/office/drawing/2014/main" id="{B6330FDD-AD1A-4ED3-B42D-098F45A8064E}"/>
                </a:ext>
              </a:extLst>
            </p:cNvPr>
            <p:cNvSpPr/>
            <p:nvPr/>
          </p:nvSpPr>
          <p:spPr>
            <a:xfrm>
              <a:off x="6041730" y="4011407"/>
              <a:ext cx="690401" cy="339359"/>
            </a:xfrm>
            <a:prstGeom prst="roundRect">
              <a:avLst/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44" name="Rectangle: Rounded Corners 743">
              <a:extLst>
                <a:ext uri="{FF2B5EF4-FFF2-40B4-BE49-F238E27FC236}">
                  <a16:creationId xmlns:a16="http://schemas.microsoft.com/office/drawing/2014/main" id="{62EB0014-AEDC-4A16-975C-326E7522CDD6}"/>
                </a:ext>
              </a:extLst>
            </p:cNvPr>
            <p:cNvSpPr/>
            <p:nvPr/>
          </p:nvSpPr>
          <p:spPr>
            <a:xfrm>
              <a:off x="6525012" y="3964033"/>
              <a:ext cx="1016578" cy="434106"/>
            </a:xfrm>
            <a:prstGeom prst="roundRect">
              <a:avLst>
                <a:gd name="adj" fmla="val 11299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48" name="Rectangle: Top Corners Snipped 747">
              <a:extLst>
                <a:ext uri="{FF2B5EF4-FFF2-40B4-BE49-F238E27FC236}">
                  <a16:creationId xmlns:a16="http://schemas.microsoft.com/office/drawing/2014/main" id="{FC0C870D-C36D-41E7-BF61-CF70D6DDE3A8}"/>
                </a:ext>
              </a:extLst>
            </p:cNvPr>
            <p:cNvSpPr/>
            <p:nvPr/>
          </p:nvSpPr>
          <p:spPr>
            <a:xfrm rot="16200000">
              <a:off x="7288054" y="4088850"/>
              <a:ext cx="627815" cy="184474"/>
            </a:xfrm>
            <a:prstGeom prst="snip2SameRect">
              <a:avLst>
                <a:gd name="adj1" fmla="val 47420"/>
                <a:gd name="adj2" fmla="val 0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62C8B255-8B57-441B-AA50-5B2C11A9FEF2}"/>
                </a:ext>
              </a:extLst>
            </p:cNvPr>
            <p:cNvSpPr/>
            <p:nvPr/>
          </p:nvSpPr>
          <p:spPr>
            <a:xfrm>
              <a:off x="7616484" y="3867179"/>
              <a:ext cx="349858" cy="627814"/>
            </a:xfrm>
            <a:prstGeom prst="rect">
              <a:avLst/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50" name="Rectangle: Rounded Corners 749">
              <a:extLst>
                <a:ext uri="{FF2B5EF4-FFF2-40B4-BE49-F238E27FC236}">
                  <a16:creationId xmlns:a16="http://schemas.microsoft.com/office/drawing/2014/main" id="{58C88295-187F-4829-8B2C-8087079DB2DF}"/>
                </a:ext>
              </a:extLst>
            </p:cNvPr>
            <p:cNvSpPr/>
            <p:nvPr/>
          </p:nvSpPr>
          <p:spPr>
            <a:xfrm>
              <a:off x="8367298" y="4007808"/>
              <a:ext cx="349858" cy="346556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753" name="Rectangle: Rounded Corners 752">
              <a:extLst>
                <a:ext uri="{FF2B5EF4-FFF2-40B4-BE49-F238E27FC236}">
                  <a16:creationId xmlns:a16="http://schemas.microsoft.com/office/drawing/2014/main" id="{DD613BC2-A880-4B6F-A018-8290C153456C}"/>
                </a:ext>
              </a:extLst>
            </p:cNvPr>
            <p:cNvSpPr/>
            <p:nvPr/>
          </p:nvSpPr>
          <p:spPr>
            <a:xfrm>
              <a:off x="8717158" y="4036099"/>
              <a:ext cx="199371" cy="289974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grpSp>
          <p:nvGrpSpPr>
            <p:cNvPr id="755" name="Group 754">
              <a:extLst>
                <a:ext uri="{FF2B5EF4-FFF2-40B4-BE49-F238E27FC236}">
                  <a16:creationId xmlns:a16="http://schemas.microsoft.com/office/drawing/2014/main" id="{7A24BB99-F22E-4FD4-AF79-EA089DC7DFF1}"/>
                </a:ext>
              </a:extLst>
            </p:cNvPr>
            <p:cNvGrpSpPr/>
            <p:nvPr/>
          </p:nvGrpSpPr>
          <p:grpSpPr>
            <a:xfrm>
              <a:off x="6527028" y="4013924"/>
              <a:ext cx="822108" cy="334325"/>
              <a:chOff x="3556386" y="4954769"/>
              <a:chExt cx="822960" cy="305070"/>
            </a:xfrm>
            <a:grpFill/>
          </p:grpSpPr>
          <p:sp>
            <p:nvSpPr>
              <p:cNvPr id="759" name="Rectangle: Rounded Corners 758">
                <a:extLst>
                  <a:ext uri="{FF2B5EF4-FFF2-40B4-BE49-F238E27FC236}">
                    <a16:creationId xmlns:a16="http://schemas.microsoft.com/office/drawing/2014/main" id="{577270D9-EF03-4A74-AE79-E6C5AAA48FC7}"/>
                  </a:ext>
                </a:extLst>
              </p:cNvPr>
              <p:cNvSpPr/>
              <p:nvPr/>
            </p:nvSpPr>
            <p:spPr>
              <a:xfrm>
                <a:off x="3556386" y="495476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0" name="Rectangle: Rounded Corners 759">
                <a:extLst>
                  <a:ext uri="{FF2B5EF4-FFF2-40B4-BE49-F238E27FC236}">
                    <a16:creationId xmlns:a16="http://schemas.microsoft.com/office/drawing/2014/main" id="{C6AA6E4A-61CD-4F50-BD7C-89FA80468C50}"/>
                  </a:ext>
                </a:extLst>
              </p:cNvPr>
              <p:cNvSpPr/>
              <p:nvPr/>
            </p:nvSpPr>
            <p:spPr>
              <a:xfrm>
                <a:off x="3556386" y="5043789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1" name="Rectangle: Rounded Corners 760">
                <a:extLst>
                  <a:ext uri="{FF2B5EF4-FFF2-40B4-BE49-F238E27FC236}">
                    <a16:creationId xmlns:a16="http://schemas.microsoft.com/office/drawing/2014/main" id="{BBC9E6F4-B864-4211-95BB-537876D3FCFD}"/>
                  </a:ext>
                </a:extLst>
              </p:cNvPr>
              <p:cNvSpPr/>
              <p:nvPr/>
            </p:nvSpPr>
            <p:spPr>
              <a:xfrm>
                <a:off x="3556386" y="5125173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763" name="Rectangle: Rounded Corners 762">
                <a:extLst>
                  <a:ext uri="{FF2B5EF4-FFF2-40B4-BE49-F238E27FC236}">
                    <a16:creationId xmlns:a16="http://schemas.microsoft.com/office/drawing/2014/main" id="{B35EB58E-C6DF-49B1-94C5-33CCF4203682}"/>
                  </a:ext>
                </a:extLst>
              </p:cNvPr>
              <p:cNvSpPr/>
              <p:nvPr/>
            </p:nvSpPr>
            <p:spPr>
              <a:xfrm>
                <a:off x="3556386" y="5214120"/>
                <a:ext cx="822960" cy="45719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</p:grpSp>
      <p:sp>
        <p:nvSpPr>
          <p:cNvPr id="764" name="Rectangle 763">
            <a:extLst>
              <a:ext uri="{FF2B5EF4-FFF2-40B4-BE49-F238E27FC236}">
                <a16:creationId xmlns:a16="http://schemas.microsoft.com/office/drawing/2014/main" id="{DCA05502-F62A-42D5-A498-25014B7D508A}"/>
              </a:ext>
            </a:extLst>
          </p:cNvPr>
          <p:cNvSpPr/>
          <p:nvPr/>
        </p:nvSpPr>
        <p:spPr>
          <a:xfrm>
            <a:off x="834452" y="1862795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65" name="Rectangle 764">
            <a:extLst>
              <a:ext uri="{FF2B5EF4-FFF2-40B4-BE49-F238E27FC236}">
                <a16:creationId xmlns:a16="http://schemas.microsoft.com/office/drawing/2014/main" id="{4D296186-E37A-4CAE-850A-AA8BF7C56BC9}"/>
              </a:ext>
            </a:extLst>
          </p:cNvPr>
          <p:cNvSpPr/>
          <p:nvPr/>
        </p:nvSpPr>
        <p:spPr>
          <a:xfrm>
            <a:off x="1534376" y="1862795"/>
            <a:ext cx="45719" cy="15478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66" name="Rectangle 765">
            <a:extLst>
              <a:ext uri="{FF2B5EF4-FFF2-40B4-BE49-F238E27FC236}">
                <a16:creationId xmlns:a16="http://schemas.microsoft.com/office/drawing/2014/main" id="{83CAB801-589A-41EE-9140-66C03B8D9148}"/>
              </a:ext>
            </a:extLst>
          </p:cNvPr>
          <p:cNvSpPr/>
          <p:nvPr/>
        </p:nvSpPr>
        <p:spPr>
          <a:xfrm>
            <a:off x="757892" y="2017584"/>
            <a:ext cx="879806" cy="4571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767" name="Picture 766" descr="Diagram&#10;&#10;Description automatically generated">
            <a:extLst>
              <a:ext uri="{FF2B5EF4-FFF2-40B4-BE49-F238E27FC236}">
                <a16:creationId xmlns:a16="http://schemas.microsoft.com/office/drawing/2014/main" id="{2BE94F1B-45A8-41C7-A50E-15BAA5F5C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0" t="6163" b="7549"/>
          <a:stretch/>
        </p:blipFill>
        <p:spPr>
          <a:xfrm rot="4314334" flipH="1">
            <a:off x="6155372" y="1165626"/>
            <a:ext cx="589888" cy="543731"/>
          </a:xfrm>
          <a:prstGeom prst="rect">
            <a:avLst/>
          </a:prstGeom>
        </p:spPr>
      </p:pic>
      <p:pic>
        <p:nvPicPr>
          <p:cNvPr id="768" name="Picture 2" descr="Image result for cycle symbol">
            <a:extLst>
              <a:ext uri="{FF2B5EF4-FFF2-40B4-BE49-F238E27FC236}">
                <a16:creationId xmlns:a16="http://schemas.microsoft.com/office/drawing/2014/main" id="{4C15A0CD-E0DC-4C08-9CC0-A2BCD490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709" y="1176768"/>
            <a:ext cx="376435" cy="2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" name="Rectangle 768">
            <a:extLst>
              <a:ext uri="{FF2B5EF4-FFF2-40B4-BE49-F238E27FC236}">
                <a16:creationId xmlns:a16="http://schemas.microsoft.com/office/drawing/2014/main" id="{01AB9822-5218-447D-BBDA-8A38A92AC80E}"/>
              </a:ext>
            </a:extLst>
          </p:cNvPr>
          <p:cNvSpPr/>
          <p:nvPr/>
        </p:nvSpPr>
        <p:spPr>
          <a:xfrm>
            <a:off x="8588184" y="2516440"/>
            <a:ext cx="345652" cy="330005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sz="1600" b="1" dirty="0">
                <a:solidFill>
                  <a:srgbClr val="FF0000"/>
                </a:solidFill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  <a:sym typeface="Webdings" panose="05030102010509060703" pitchFamily="18" charset="2"/>
              </a:rPr>
              <a:t></a:t>
            </a:r>
            <a:endParaRPr lang="en-US" sz="1600" b="1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770" name="Picture 769">
            <a:extLst>
              <a:ext uri="{FF2B5EF4-FFF2-40B4-BE49-F238E27FC236}">
                <a16:creationId xmlns:a16="http://schemas.microsoft.com/office/drawing/2014/main" id="{E6DD078B-7F59-468B-9338-881A37E013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11" r="10661" b="2837"/>
          <a:stretch/>
        </p:blipFill>
        <p:spPr>
          <a:xfrm rot="5400000" flipH="1">
            <a:off x="7755808" y="2059850"/>
            <a:ext cx="309032" cy="1309689"/>
          </a:xfrm>
          <a:prstGeom prst="rect">
            <a:avLst/>
          </a:prstGeom>
        </p:spPr>
      </p:pic>
      <p:sp>
        <p:nvSpPr>
          <p:cNvPr id="235" name="Arc 234">
            <a:extLst>
              <a:ext uri="{FF2B5EF4-FFF2-40B4-BE49-F238E27FC236}">
                <a16:creationId xmlns:a16="http://schemas.microsoft.com/office/drawing/2014/main" id="{A2C2FA29-8432-43BF-A88C-279336798398}"/>
              </a:ext>
            </a:extLst>
          </p:cNvPr>
          <p:cNvSpPr/>
          <p:nvPr/>
        </p:nvSpPr>
        <p:spPr bwMode="auto">
          <a:xfrm rot="17571697">
            <a:off x="6673999" y="1604602"/>
            <a:ext cx="416756" cy="432457"/>
          </a:xfrm>
          <a:prstGeom prst="arc">
            <a:avLst/>
          </a:prstGeom>
          <a:noFill/>
          <a:ln w="25400">
            <a:solidFill>
              <a:srgbClr val="00B05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grpSp>
        <p:nvGrpSpPr>
          <p:cNvPr id="771" name="Group 770">
            <a:extLst>
              <a:ext uri="{FF2B5EF4-FFF2-40B4-BE49-F238E27FC236}">
                <a16:creationId xmlns:a16="http://schemas.microsoft.com/office/drawing/2014/main" id="{D1F43C06-2915-4B7F-BD5C-706B71842050}"/>
              </a:ext>
            </a:extLst>
          </p:cNvPr>
          <p:cNvGrpSpPr/>
          <p:nvPr/>
        </p:nvGrpSpPr>
        <p:grpSpPr>
          <a:xfrm>
            <a:off x="5431911" y="2285137"/>
            <a:ext cx="553066" cy="591207"/>
            <a:chOff x="6317041" y="3541004"/>
            <a:chExt cx="553066" cy="591207"/>
          </a:xfrm>
        </p:grpSpPr>
        <p:pic>
          <p:nvPicPr>
            <p:cNvPr id="772" name="Picture 771" descr="A close - up of a hand&#10;&#10;Description automatically generated with low confidence">
              <a:extLst>
                <a:ext uri="{FF2B5EF4-FFF2-40B4-BE49-F238E27FC236}">
                  <a16:creationId xmlns:a16="http://schemas.microsoft.com/office/drawing/2014/main" id="{60CD39CB-DB5C-4A7E-AE6D-513FBB37A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05"/>
            <a:stretch/>
          </p:blipFill>
          <p:spPr>
            <a:xfrm>
              <a:off x="6317041" y="3541004"/>
              <a:ext cx="553066" cy="591207"/>
            </a:xfrm>
            <a:prstGeom prst="rect">
              <a:avLst/>
            </a:prstGeom>
          </p:spPr>
        </p:pic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C761C78B-57AB-417E-A921-8835B3EE9DBD}"/>
                </a:ext>
              </a:extLst>
            </p:cNvPr>
            <p:cNvSpPr/>
            <p:nvPr/>
          </p:nvSpPr>
          <p:spPr>
            <a:xfrm>
              <a:off x="6484144" y="3855960"/>
              <a:ext cx="205085" cy="205200"/>
            </a:xfrm>
            <a:prstGeom prst="ellipse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1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EC3B2D95-4E1C-43C1-9327-3C62A2DB7E52}"/>
              </a:ext>
            </a:extLst>
          </p:cNvPr>
          <p:cNvGrpSpPr/>
          <p:nvPr/>
        </p:nvGrpSpPr>
        <p:grpSpPr>
          <a:xfrm>
            <a:off x="6819620" y="1580034"/>
            <a:ext cx="122636" cy="122636"/>
            <a:chOff x="2527852" y="5149796"/>
            <a:chExt cx="122636" cy="122636"/>
          </a:xfrm>
        </p:grpSpPr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E669DEF5-4F3C-4B3E-8236-EEF50DE867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27852" y="5149796"/>
              <a:ext cx="122636" cy="1226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AE39F3B7-5637-40FB-8279-84FECAE7BD3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27852" y="5149796"/>
              <a:ext cx="122636" cy="12263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10EA2B5-B9AF-44BB-A223-23EBF3A75188}"/>
              </a:ext>
            </a:extLst>
          </p:cNvPr>
          <p:cNvGrpSpPr/>
          <p:nvPr/>
        </p:nvGrpSpPr>
        <p:grpSpPr>
          <a:xfrm>
            <a:off x="1700829" y="2303135"/>
            <a:ext cx="1207471" cy="148522"/>
            <a:chOff x="1700829" y="2666780"/>
            <a:chExt cx="1207471" cy="148522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D37DFDB-703B-45C5-9F45-84EB252C763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1889DF9D-7098-4CA8-A838-5F704B5AF6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1CF5227-770B-42AD-9084-E703E317FBE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4069EF7-87E1-4D24-92FC-DB3341B258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CB96B71-5254-4872-952A-CE328D3B29C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AC93873-E718-440C-AC25-F785BFCCE5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3DEEA7E-2D9D-49BB-8BE8-A53F57C1EA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340291-6F7B-4250-8105-028AEA0912E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60174C6-A6A0-4797-80C8-AEBC480F2C2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CC959BE6-E55A-4165-BDFE-73B11D97FE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ECBC5B18-1E82-45BD-B649-DD49428274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37C3CC2-8A34-4D4B-9436-20C0C93FFCA8}"/>
              </a:ext>
            </a:extLst>
          </p:cNvPr>
          <p:cNvGrpSpPr/>
          <p:nvPr/>
        </p:nvGrpSpPr>
        <p:grpSpPr>
          <a:xfrm>
            <a:off x="3540891" y="2315310"/>
            <a:ext cx="1207471" cy="148522"/>
            <a:chOff x="1700829" y="2666780"/>
            <a:chExt cx="1207471" cy="148522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3EAAE35-F370-4AB6-9B53-EC57CBE3DE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4C9034B5-8898-4008-B79D-D89D6D1E159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F357570-58D4-4757-9F91-26CCD44E55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0F1DD71-C382-4C34-AF70-53079F5424D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4D225BA-4663-4565-A138-E98BB3C645D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1B6B7D5-7AB0-467F-9DB5-8C87FA82D0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B95C419-8209-4A14-974D-FC673DB4EE6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865082A-036C-4097-B101-681019879C2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15E1D1F-76EA-470B-9BD5-5A4DEF608B2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BEC0AB9-E019-4664-8384-D71085B8FB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70FE177-893D-468D-82FD-FA91AE55305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D171C74-E01D-4977-AB26-2080A67BB49F}"/>
              </a:ext>
            </a:extLst>
          </p:cNvPr>
          <p:cNvGrpSpPr/>
          <p:nvPr/>
        </p:nvGrpSpPr>
        <p:grpSpPr>
          <a:xfrm>
            <a:off x="5910905" y="2409151"/>
            <a:ext cx="1207471" cy="148522"/>
            <a:chOff x="1700829" y="2666780"/>
            <a:chExt cx="1207471" cy="148522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C23BEA2-842A-46F5-A942-9278CCC3885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00829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E65AA8D-CF81-4DC1-985E-E2199E4EDE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0430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142B137-D1BD-4FD7-8473-16ED725848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91425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AF2312B-C880-40DE-ABB2-7D5191B404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09132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D3F4584-8096-4237-A467-730A70CCBB4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17444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90D9E87-E414-4C78-95CE-09AC5FB90E7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22555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804A28C-9710-4F7C-9402-16FA563F1EE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3086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5D30378-1038-4CAE-BAC7-56E394A76F3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60077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BA492BA-4651-478E-ADF1-FC66B3BDFA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579343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51494F89-FEEC-4162-A324-BA6C163B658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663061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668F3A-2A94-40C5-9C2C-B09B1F36839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759778" y="2666780"/>
              <a:ext cx="148522" cy="148522"/>
            </a:xfrm>
            <a:prstGeom prst="line">
              <a:avLst/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5B4720A5-A666-4E78-B154-66FDBA13D236}"/>
              </a:ext>
            </a:extLst>
          </p:cNvPr>
          <p:cNvCxnSpPr>
            <a:cxnSpLocks/>
          </p:cNvCxnSpPr>
          <p:nvPr/>
        </p:nvCxnSpPr>
        <p:spPr bwMode="auto">
          <a:xfrm>
            <a:off x="1674278" y="1779758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6293CF1-5A37-4BDE-AA35-426098923299}"/>
              </a:ext>
            </a:extLst>
          </p:cNvPr>
          <p:cNvCxnSpPr>
            <a:cxnSpLocks/>
          </p:cNvCxnSpPr>
          <p:nvPr/>
        </p:nvCxnSpPr>
        <p:spPr bwMode="auto">
          <a:xfrm>
            <a:off x="3526633" y="1795691"/>
            <a:ext cx="1369012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8EEDB839-CC8E-40E4-91B1-33FCC13F8B21}"/>
              </a:ext>
            </a:extLst>
          </p:cNvPr>
          <p:cNvGrpSpPr/>
          <p:nvPr/>
        </p:nvGrpSpPr>
        <p:grpSpPr>
          <a:xfrm>
            <a:off x="6324499" y="1591856"/>
            <a:ext cx="411282" cy="369147"/>
            <a:chOff x="4964994" y="2594724"/>
            <a:chExt cx="666001" cy="666001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A11E2BA-A05E-474C-8471-04EA2FEB07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C00061-CAA2-4E23-B08F-FBE817DFEAD9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964994" y="2927725"/>
              <a:ext cx="666001" cy="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8" name="Rectangle 277">
            <a:extLst>
              <a:ext uri="{FF2B5EF4-FFF2-40B4-BE49-F238E27FC236}">
                <a16:creationId xmlns:a16="http://schemas.microsoft.com/office/drawing/2014/main" id="{96A53DB7-605B-454A-BBE9-5B8F0ADF6CD2}"/>
              </a:ext>
            </a:extLst>
          </p:cNvPr>
          <p:cNvSpPr/>
          <p:nvPr/>
        </p:nvSpPr>
        <p:spPr>
          <a:xfrm rot="5400000">
            <a:off x="8289692" y="2552890"/>
            <a:ext cx="256154" cy="3044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2ED41B01-E6F3-428A-BAB3-2A74C82B2E5E}"/>
              </a:ext>
            </a:extLst>
          </p:cNvPr>
          <p:cNvSpPr/>
          <p:nvPr/>
        </p:nvSpPr>
        <p:spPr>
          <a:xfrm>
            <a:off x="5754058" y="2884960"/>
            <a:ext cx="2311495" cy="9727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Manual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Burr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Re Placing at Locator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strike="sngStrike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Cycle Start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Gantry Start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967324C1-F83C-44E8-803F-33702B61622A}"/>
              </a:ext>
            </a:extLst>
          </p:cNvPr>
          <p:cNvSpPr/>
          <p:nvPr/>
        </p:nvSpPr>
        <p:spPr bwMode="auto">
          <a:xfrm>
            <a:off x="7501078" y="3438872"/>
            <a:ext cx="318263" cy="362542"/>
          </a:xfrm>
          <a:prstGeom prst="arc">
            <a:avLst>
              <a:gd name="adj1" fmla="val 17362550"/>
              <a:gd name="adj2" fmla="val 4273947"/>
            </a:avLst>
          </a:prstGeom>
          <a:noFill/>
          <a:ln w="19050">
            <a:solidFill>
              <a:srgbClr val="FF0000"/>
            </a:solidFill>
            <a:tailEnd type="stealth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F9B6CFF9-3856-4265-8327-BF3B330EAFF6}"/>
              </a:ext>
            </a:extLst>
          </p:cNvPr>
          <p:cNvSpPr/>
          <p:nvPr/>
        </p:nvSpPr>
        <p:spPr>
          <a:xfrm>
            <a:off x="2403066" y="1239219"/>
            <a:ext cx="1334278" cy="289249"/>
          </a:xfrm>
          <a:custGeom>
            <a:avLst/>
            <a:gdLst>
              <a:gd name="connsiteX0" fmla="*/ 0 w 1334278"/>
              <a:gd name="connsiteY0" fmla="*/ 261257 h 289249"/>
              <a:gd name="connsiteX1" fmla="*/ 0 w 1334278"/>
              <a:gd name="connsiteY1" fmla="*/ 0 h 289249"/>
              <a:gd name="connsiteX2" fmla="*/ 1334278 w 1334278"/>
              <a:gd name="connsiteY2" fmla="*/ 0 h 289249"/>
              <a:gd name="connsiteX3" fmla="*/ 1334278 w 1334278"/>
              <a:gd name="connsiteY3" fmla="*/ 289249 h 28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4278" h="289249">
                <a:moveTo>
                  <a:pt x="0" y="261257"/>
                </a:moveTo>
                <a:lnTo>
                  <a:pt x="0" y="0"/>
                </a:lnTo>
                <a:lnTo>
                  <a:pt x="1334278" y="0"/>
                </a:lnTo>
                <a:lnTo>
                  <a:pt x="1334278" y="289249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7DE02E97-A273-4487-8BBB-30C00899D735}"/>
              </a:ext>
            </a:extLst>
          </p:cNvPr>
          <p:cNvSpPr/>
          <p:nvPr/>
        </p:nvSpPr>
        <p:spPr>
          <a:xfrm>
            <a:off x="3852692" y="1224365"/>
            <a:ext cx="1746196" cy="290757"/>
          </a:xfrm>
          <a:custGeom>
            <a:avLst/>
            <a:gdLst>
              <a:gd name="connsiteX0" fmla="*/ 0 w 1876926"/>
              <a:gd name="connsiteY0" fmla="*/ 252663 h 252663"/>
              <a:gd name="connsiteX1" fmla="*/ 0 w 1876926"/>
              <a:gd name="connsiteY1" fmla="*/ 0 h 252663"/>
              <a:gd name="connsiteX2" fmla="*/ 1876926 w 1876926"/>
              <a:gd name="connsiteY2" fmla="*/ 0 h 25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6" h="252663">
                <a:moveTo>
                  <a:pt x="0" y="252663"/>
                </a:moveTo>
                <a:lnTo>
                  <a:pt x="0" y="0"/>
                </a:lnTo>
                <a:lnTo>
                  <a:pt x="1876926" y="0"/>
                </a:lnTo>
              </a:path>
            </a:pathLst>
          </a:custGeom>
          <a:noFill/>
          <a:ln w="19050">
            <a:solidFill>
              <a:srgbClr val="00B050"/>
            </a:solidFill>
            <a:prstDash val="sysDash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0000" tIns="46800" rIns="90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FFC09B88-93DB-4287-A367-06D133531A8D}"/>
              </a:ext>
            </a:extLst>
          </p:cNvPr>
          <p:cNvSpPr/>
          <p:nvPr/>
        </p:nvSpPr>
        <p:spPr>
          <a:xfrm>
            <a:off x="60304" y="2225402"/>
            <a:ext cx="1267445" cy="96264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Manual Break In Operation after Turning 2 for Burr Removal</a:t>
            </a: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7126CFCF-505E-4DD7-B75C-E9B95E501455}"/>
              </a:ext>
            </a:extLst>
          </p:cNvPr>
          <p:cNvSpPr/>
          <p:nvPr/>
        </p:nvSpPr>
        <p:spPr>
          <a:xfrm>
            <a:off x="60304" y="3217615"/>
            <a:ext cx="1267445" cy="583800"/>
          </a:xfrm>
          <a:prstGeom prst="rect">
            <a:avLst/>
          </a:prstGeom>
          <a:solidFill>
            <a:srgbClr val="FFC000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Mistake done when Re-Started the Line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0C89D862-CD2F-4C20-B02E-830EEDCC3A83}"/>
              </a:ext>
            </a:extLst>
          </p:cNvPr>
          <p:cNvSpPr/>
          <p:nvPr/>
        </p:nvSpPr>
        <p:spPr>
          <a:xfrm>
            <a:off x="5804099" y="3383094"/>
            <a:ext cx="2133348" cy="470407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942119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58BB749-4F85-4A54-9FD9-8974B575C45E}"/>
              </a:ext>
            </a:extLst>
          </p:cNvPr>
          <p:cNvGrpSpPr/>
          <p:nvPr/>
        </p:nvGrpSpPr>
        <p:grpSpPr>
          <a:xfrm>
            <a:off x="420311" y="4298750"/>
            <a:ext cx="3635882" cy="1993038"/>
            <a:chOff x="128573" y="3175729"/>
            <a:chExt cx="4225279" cy="2534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9A8BB1-1AAB-4CC8-A218-5EE39964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573" y="3175729"/>
              <a:ext cx="4225279" cy="253445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9CF9BEB-6E15-4251-AAFA-57C8E34BCD45}"/>
                </a:ext>
              </a:extLst>
            </p:cNvPr>
            <p:cNvSpPr/>
            <p:nvPr/>
          </p:nvSpPr>
          <p:spPr>
            <a:xfrm>
              <a:off x="2510111" y="4167739"/>
              <a:ext cx="560347" cy="209859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60829E-6D01-4CB9-BAAF-9FAF205D79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31"/>
          <a:stretch/>
        </p:blipFill>
        <p:spPr>
          <a:xfrm>
            <a:off x="4219520" y="4319635"/>
            <a:ext cx="4596945" cy="1993038"/>
          </a:xfrm>
          <a:prstGeom prst="rect">
            <a:avLst/>
          </a:prstGeom>
        </p:spPr>
      </p:pic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F231FA3F-734B-4CDC-B11B-E07CF7292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ACTIONS- OCCURRENCE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5888D0-63BC-43D5-9610-A41A570C9B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518" y="2148798"/>
            <a:ext cx="2819871" cy="1832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E5FCC5-EA47-48A7-9B12-761798EA25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955" y="2148798"/>
            <a:ext cx="3028513" cy="1832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0A0D2F-A43E-435A-B384-454933F6D415}"/>
              </a:ext>
            </a:extLst>
          </p:cNvPr>
          <p:cNvSpPr txBox="1"/>
          <p:nvPr/>
        </p:nvSpPr>
        <p:spPr>
          <a:xfrm>
            <a:off x="1174839" y="1947557"/>
            <a:ext cx="1828800" cy="2743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F1248-DC40-4889-9318-925468E3F6FB}"/>
              </a:ext>
            </a:extLst>
          </p:cNvPr>
          <p:cNvSpPr txBox="1"/>
          <p:nvPr/>
        </p:nvSpPr>
        <p:spPr>
          <a:xfrm>
            <a:off x="6071053" y="1947557"/>
            <a:ext cx="1828800" cy="2743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4831FD-CFC7-4FAD-BCE6-3E8F1AD57580}"/>
              </a:ext>
            </a:extLst>
          </p:cNvPr>
          <p:cNvSpPr/>
          <p:nvPr/>
        </p:nvSpPr>
        <p:spPr>
          <a:xfrm>
            <a:off x="6222843" y="3007067"/>
            <a:ext cx="295150" cy="308008"/>
          </a:xfrm>
          <a:prstGeom prst="ellips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E66401D-27E9-4009-ABB2-D69092F827AB}"/>
              </a:ext>
            </a:extLst>
          </p:cNvPr>
          <p:cNvSpPr/>
          <p:nvPr/>
        </p:nvSpPr>
        <p:spPr>
          <a:xfrm>
            <a:off x="1174839" y="2794213"/>
            <a:ext cx="295150" cy="30800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372E7-A134-4911-AA1F-67B929E3254D}"/>
              </a:ext>
            </a:extLst>
          </p:cNvPr>
          <p:cNvSpPr/>
          <p:nvPr/>
        </p:nvSpPr>
        <p:spPr>
          <a:xfrm>
            <a:off x="723414" y="3921856"/>
            <a:ext cx="2819871" cy="25927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Existing Logic: Gantry will Pick the Part from Thread rolling without Thread Roll ‘Cycle start’ also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F4546-BE19-4FAA-8581-AD99C147E317}"/>
              </a:ext>
            </a:extLst>
          </p:cNvPr>
          <p:cNvSpPr/>
          <p:nvPr/>
        </p:nvSpPr>
        <p:spPr>
          <a:xfrm>
            <a:off x="510659" y="4298286"/>
            <a:ext cx="2819871" cy="25927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Manual Part Handling SOP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85F355-FB1D-4681-B315-36E65338CD43}"/>
              </a:ext>
            </a:extLst>
          </p:cNvPr>
          <p:cNvSpPr/>
          <p:nvPr/>
        </p:nvSpPr>
        <p:spPr>
          <a:xfrm>
            <a:off x="4219520" y="4298286"/>
            <a:ext cx="1553414" cy="25927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OJT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BC4415-E465-4B9D-9BFD-B2F67497BAE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204" y="5597695"/>
            <a:ext cx="2723026" cy="8087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9E093B-30B0-470E-9EC2-ABE12C91B41B}"/>
              </a:ext>
            </a:extLst>
          </p:cNvPr>
          <p:cNvSpPr/>
          <p:nvPr/>
        </p:nvSpPr>
        <p:spPr>
          <a:xfrm>
            <a:off x="5569560" y="3921856"/>
            <a:ext cx="2819871" cy="25927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Changed Logic: Gantry will Pick the Part from Thread only when Thread Roll ‘Cycle Start’ is Hit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7C6F96F-41E0-46B0-84EF-B257F6734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69713"/>
              </p:ext>
            </p:extLst>
          </p:nvPr>
        </p:nvGraphicFramePr>
        <p:xfrm>
          <a:off x="125129" y="803330"/>
          <a:ext cx="8978732" cy="1081477"/>
        </p:xfrm>
        <a:graphic>
          <a:graphicData uri="http://schemas.openxmlformats.org/drawingml/2006/table">
            <a:tbl>
              <a:tblPr/>
              <a:tblGrid>
                <a:gridCol w="241725">
                  <a:extLst>
                    <a:ext uri="{9D8B030D-6E8A-4147-A177-3AD203B41FA5}">
                      <a16:colId xmlns:a16="http://schemas.microsoft.com/office/drawing/2014/main" val="1571870634"/>
                    </a:ext>
                  </a:extLst>
                </a:gridCol>
                <a:gridCol w="3174651">
                  <a:extLst>
                    <a:ext uri="{9D8B030D-6E8A-4147-A177-3AD203B41FA5}">
                      <a16:colId xmlns:a16="http://schemas.microsoft.com/office/drawing/2014/main" val="2295478451"/>
                    </a:ext>
                  </a:extLst>
                </a:gridCol>
                <a:gridCol w="281195">
                  <a:extLst>
                    <a:ext uri="{9D8B030D-6E8A-4147-A177-3AD203B41FA5}">
                      <a16:colId xmlns:a16="http://schemas.microsoft.com/office/drawing/2014/main" val="744959707"/>
                    </a:ext>
                  </a:extLst>
                </a:gridCol>
                <a:gridCol w="3551486">
                  <a:extLst>
                    <a:ext uri="{9D8B030D-6E8A-4147-A177-3AD203B41FA5}">
                      <a16:colId xmlns:a16="http://schemas.microsoft.com/office/drawing/2014/main" val="998770881"/>
                    </a:ext>
                  </a:extLst>
                </a:gridCol>
                <a:gridCol w="587302">
                  <a:extLst>
                    <a:ext uri="{9D8B030D-6E8A-4147-A177-3AD203B41FA5}">
                      <a16:colId xmlns:a16="http://schemas.microsoft.com/office/drawing/2014/main" val="1381156275"/>
                    </a:ext>
                  </a:extLst>
                </a:gridCol>
                <a:gridCol w="555071">
                  <a:extLst>
                    <a:ext uri="{9D8B030D-6E8A-4147-A177-3AD203B41FA5}">
                      <a16:colId xmlns:a16="http://schemas.microsoft.com/office/drawing/2014/main" val="3935168"/>
                    </a:ext>
                  </a:extLst>
                </a:gridCol>
                <a:gridCol w="587302">
                  <a:extLst>
                    <a:ext uri="{9D8B030D-6E8A-4147-A177-3AD203B41FA5}">
                      <a16:colId xmlns:a16="http://schemas.microsoft.com/office/drawing/2014/main" val="2094748752"/>
                    </a:ext>
                  </a:extLst>
                </a:gridCol>
              </a:tblGrid>
              <a:tr h="4256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1.OCCURRENCE ROOT CAUSE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1.OCCURRENCE  COUNTERMEASURE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TARGET</a:t>
                      </a:r>
                      <a:b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DATE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RESP.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STATUS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1613"/>
                  </a:ext>
                </a:extLst>
              </a:tr>
              <a:tr h="655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2B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Existing logic Allows The Gantry to Pick the part Before Thread Rolling ‘Cycle Start’ when Manual Stop and Restart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2B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Gantry movement to be interlocked with thread rolling ‘Cycle start’ at manual restart also-(interlock logic: if cycle start not hit, gantry will not Pick the part from Thread Rolling)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03/02/2021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SURESH &amp; NIJO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40922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5029609-3CE1-4AA1-9E0F-D1297F2E68D4}"/>
              </a:ext>
            </a:extLst>
          </p:cNvPr>
          <p:cNvSpPr/>
          <p:nvPr/>
        </p:nvSpPr>
        <p:spPr>
          <a:xfrm>
            <a:off x="8760" y="6375423"/>
            <a:ext cx="9135239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Why Manual Stop Due to Long Burr ?</a:t>
            </a:r>
          </a:p>
        </p:txBody>
      </p:sp>
    </p:spTree>
    <p:extLst>
      <p:ext uri="{BB962C8B-B14F-4D97-AF65-F5344CB8AC3E}">
        <p14:creationId xmlns:p14="http://schemas.microsoft.com/office/powerpoint/2010/main" val="332750296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2545A2-B3F4-4170-993F-2E2BD0389E88}"/>
              </a:ext>
            </a:extLst>
          </p:cNvPr>
          <p:cNvSpPr/>
          <p:nvPr/>
        </p:nvSpPr>
        <p:spPr>
          <a:xfrm flipV="1">
            <a:off x="6779079" y="4336292"/>
            <a:ext cx="457200" cy="45719"/>
          </a:xfrm>
          <a:custGeom>
            <a:avLst/>
            <a:gdLst>
              <a:gd name="connsiteX0" fmla="*/ 0 w 156411"/>
              <a:gd name="connsiteY0" fmla="*/ 0 h 0"/>
              <a:gd name="connsiteX1" fmla="*/ 156411 w 1564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411">
                <a:moveTo>
                  <a:pt x="0" y="0"/>
                </a:moveTo>
                <a:lnTo>
                  <a:pt x="156411" y="0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EA97C8-984F-4BEF-98CC-A401ECA8B20E}"/>
              </a:ext>
            </a:extLst>
          </p:cNvPr>
          <p:cNvCxnSpPr>
            <a:cxnSpLocks/>
          </p:cNvCxnSpPr>
          <p:nvPr/>
        </p:nvCxnSpPr>
        <p:spPr bwMode="auto">
          <a:xfrm>
            <a:off x="5014763" y="3491900"/>
            <a:ext cx="2565361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BFC94A-512A-4DDB-9E88-2B72A8EE17C3}"/>
              </a:ext>
            </a:extLst>
          </p:cNvPr>
          <p:cNvCxnSpPr>
            <a:cxnSpLocks/>
          </p:cNvCxnSpPr>
          <p:nvPr/>
        </p:nvCxnSpPr>
        <p:spPr bwMode="auto">
          <a:xfrm>
            <a:off x="5014763" y="3056009"/>
            <a:ext cx="2565361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D5AA3B-2924-425C-A4B6-5C454DB9AAFA}"/>
              </a:ext>
            </a:extLst>
          </p:cNvPr>
          <p:cNvCxnSpPr>
            <a:cxnSpLocks/>
          </p:cNvCxnSpPr>
          <p:nvPr/>
        </p:nvCxnSpPr>
        <p:spPr bwMode="auto">
          <a:xfrm>
            <a:off x="4511843" y="2610851"/>
            <a:ext cx="2565361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F7F65E-54DD-4EAD-8CF3-6E84A0AC03AE}"/>
              </a:ext>
            </a:extLst>
          </p:cNvPr>
          <p:cNvSpPr/>
          <p:nvPr/>
        </p:nvSpPr>
        <p:spPr>
          <a:xfrm>
            <a:off x="4632158" y="3056010"/>
            <a:ext cx="156411" cy="998508"/>
          </a:xfrm>
          <a:custGeom>
            <a:avLst/>
            <a:gdLst>
              <a:gd name="connsiteX0" fmla="*/ 132347 w 156410"/>
              <a:gd name="connsiteY0" fmla="*/ 0 h 890337"/>
              <a:gd name="connsiteX1" fmla="*/ 0 w 156410"/>
              <a:gd name="connsiteY1" fmla="*/ 0 h 890337"/>
              <a:gd name="connsiteX2" fmla="*/ 0 w 156410"/>
              <a:gd name="connsiteY2" fmla="*/ 890337 h 890337"/>
              <a:gd name="connsiteX3" fmla="*/ 156410 w 156410"/>
              <a:gd name="connsiteY3" fmla="*/ 890337 h 89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410" h="890337">
                <a:moveTo>
                  <a:pt x="132347" y="0"/>
                </a:moveTo>
                <a:lnTo>
                  <a:pt x="0" y="0"/>
                </a:lnTo>
                <a:lnTo>
                  <a:pt x="0" y="890337"/>
                </a:lnTo>
                <a:lnTo>
                  <a:pt x="156410" y="890337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F231FA3F-734B-4CDC-B11B-E07CF7292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4577"/>
            <a:ext cx="6907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ACTIONS- </a:t>
            </a: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HOW TO ELIMINATE BURR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029609-3CE1-4AA1-9E0F-D1297F2E68D4}"/>
              </a:ext>
            </a:extLst>
          </p:cNvPr>
          <p:cNvSpPr/>
          <p:nvPr/>
        </p:nvSpPr>
        <p:spPr>
          <a:xfrm>
            <a:off x="8760" y="6375423"/>
            <a:ext cx="9135239" cy="48257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Long Burr Avoided by Burr Breaking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ACA288-6E15-45E5-B3A9-582FBF85B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375957"/>
              </p:ext>
            </p:extLst>
          </p:nvPr>
        </p:nvGraphicFramePr>
        <p:xfrm>
          <a:off x="2201779" y="943987"/>
          <a:ext cx="6907570" cy="1081477"/>
        </p:xfrm>
        <a:graphic>
          <a:graphicData uri="http://schemas.openxmlformats.org/drawingml/2006/table">
            <a:tbl>
              <a:tblPr/>
              <a:tblGrid>
                <a:gridCol w="842210">
                  <a:extLst>
                    <a:ext uri="{9D8B030D-6E8A-4147-A177-3AD203B41FA5}">
                      <a16:colId xmlns:a16="http://schemas.microsoft.com/office/drawing/2014/main" val="1763018627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2786290134"/>
                    </a:ext>
                  </a:extLst>
                </a:gridCol>
                <a:gridCol w="1203158">
                  <a:extLst>
                    <a:ext uri="{9D8B030D-6E8A-4147-A177-3AD203B41FA5}">
                      <a16:colId xmlns:a16="http://schemas.microsoft.com/office/drawing/2014/main" val="2157454547"/>
                    </a:ext>
                  </a:extLst>
                </a:gridCol>
                <a:gridCol w="1359568">
                  <a:extLst>
                    <a:ext uri="{9D8B030D-6E8A-4147-A177-3AD203B41FA5}">
                      <a16:colId xmlns:a16="http://schemas.microsoft.com/office/drawing/2014/main" val="3905757663"/>
                    </a:ext>
                  </a:extLst>
                </a:gridCol>
                <a:gridCol w="1215190">
                  <a:extLst>
                    <a:ext uri="{9D8B030D-6E8A-4147-A177-3AD203B41FA5}">
                      <a16:colId xmlns:a16="http://schemas.microsoft.com/office/drawing/2014/main" val="4062998520"/>
                    </a:ext>
                  </a:extLst>
                </a:gridCol>
                <a:gridCol w="1132412">
                  <a:extLst>
                    <a:ext uri="{9D8B030D-6E8A-4147-A177-3AD203B41FA5}">
                      <a16:colId xmlns:a16="http://schemas.microsoft.com/office/drawing/2014/main" val="3998004173"/>
                    </a:ext>
                  </a:extLst>
                </a:gridCol>
              </a:tblGrid>
              <a:tr h="2254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Step</a:t>
                      </a:r>
                    </a:p>
                  </a:txBody>
                  <a:tcPr marL="2271" marR="2271" marT="22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Why1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Why2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Why3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Why4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Why5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511446"/>
                  </a:ext>
                </a:extLst>
              </a:tr>
              <a:tr h="855981"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Occurrence</a:t>
                      </a:r>
                    </a:p>
                    <a:p>
                      <a:pPr algn="ctr" fontAlgn="ctr"/>
                      <a:endParaRPr lang="en-US" sz="1050" b="1" i="0" u="none" strike="noStrike" dirty="0">
                        <a:effectLst/>
                        <a:latin typeface="Meiryo UI" panose="020B0604030504040204" pitchFamily="34" charset="-128"/>
                        <a:ea typeface="Meiryo UI" panose="020B0604030504040204" pitchFamily="34" charset="-128"/>
                      </a:endParaRP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Line Manual stopped to correct the Abnormal Situation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Burr Present on the Thread Rolling Machine from Turning 2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At Turning 2 Some Burr Swirls on the part and comes till Thread Rolling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Long Burrs available after Turning2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Breaking of burr not happened</a:t>
                      </a:r>
                    </a:p>
                  </a:txBody>
                  <a:tcPr marL="2271" marR="2271" marT="22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803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271AAC5-3A3C-45BA-9342-EA2769C4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9471" t="33517" r="47882" b="33012"/>
          <a:stretch/>
        </p:blipFill>
        <p:spPr>
          <a:xfrm rot="5400000">
            <a:off x="-205213" y="1182024"/>
            <a:ext cx="2485013" cy="20089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70251F-2CF8-4B5F-A65F-4BD7391C1F38}"/>
              </a:ext>
            </a:extLst>
          </p:cNvPr>
          <p:cNvSpPr/>
          <p:nvPr/>
        </p:nvSpPr>
        <p:spPr>
          <a:xfrm flipV="1">
            <a:off x="890206" y="1099859"/>
            <a:ext cx="294175" cy="402365"/>
          </a:xfrm>
          <a:custGeom>
            <a:avLst/>
            <a:gdLst>
              <a:gd name="connsiteX0" fmla="*/ 0 w 1287379"/>
              <a:gd name="connsiteY0" fmla="*/ 240632 h 240632"/>
              <a:gd name="connsiteX1" fmla="*/ 1287379 w 1287379"/>
              <a:gd name="connsiteY1" fmla="*/ 240632 h 240632"/>
              <a:gd name="connsiteX2" fmla="*/ 1287379 w 1287379"/>
              <a:gd name="connsiteY2" fmla="*/ 0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379" h="240632">
                <a:moveTo>
                  <a:pt x="0" y="240632"/>
                </a:moveTo>
                <a:lnTo>
                  <a:pt x="1287379" y="240632"/>
                </a:lnTo>
                <a:lnTo>
                  <a:pt x="1287379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581C1-FA70-4343-978E-BC37CC5E8BDC}"/>
              </a:ext>
            </a:extLst>
          </p:cNvPr>
          <p:cNvSpPr/>
          <p:nvPr/>
        </p:nvSpPr>
        <p:spPr>
          <a:xfrm>
            <a:off x="14610" y="966274"/>
            <a:ext cx="1022684" cy="267171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D5503BF-597E-48B5-B35B-C9081FB65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57647"/>
              </p:ext>
            </p:extLst>
          </p:nvPr>
        </p:nvGraphicFramePr>
        <p:xfrm>
          <a:off x="32824" y="4698085"/>
          <a:ext cx="9076526" cy="1150702"/>
        </p:xfrm>
        <a:graphic>
          <a:graphicData uri="http://schemas.openxmlformats.org/drawingml/2006/table">
            <a:tbl>
              <a:tblPr/>
              <a:tblGrid>
                <a:gridCol w="183857">
                  <a:extLst>
                    <a:ext uri="{9D8B030D-6E8A-4147-A177-3AD203B41FA5}">
                      <a16:colId xmlns:a16="http://schemas.microsoft.com/office/drawing/2014/main" val="1571870634"/>
                    </a:ext>
                  </a:extLst>
                </a:gridCol>
                <a:gridCol w="3231211">
                  <a:extLst>
                    <a:ext uri="{9D8B030D-6E8A-4147-A177-3AD203B41FA5}">
                      <a16:colId xmlns:a16="http://schemas.microsoft.com/office/drawing/2014/main" val="2295478451"/>
                    </a:ext>
                  </a:extLst>
                </a:gridCol>
                <a:gridCol w="286205">
                  <a:extLst>
                    <a:ext uri="{9D8B030D-6E8A-4147-A177-3AD203B41FA5}">
                      <a16:colId xmlns:a16="http://schemas.microsoft.com/office/drawing/2014/main" val="744959707"/>
                    </a:ext>
                  </a:extLst>
                </a:gridCol>
                <a:gridCol w="3395132">
                  <a:extLst>
                    <a:ext uri="{9D8B030D-6E8A-4147-A177-3AD203B41FA5}">
                      <a16:colId xmlns:a16="http://schemas.microsoft.com/office/drawing/2014/main" val="998770881"/>
                    </a:ext>
                  </a:extLst>
                </a:gridCol>
                <a:gridCol w="817394">
                  <a:extLst>
                    <a:ext uri="{9D8B030D-6E8A-4147-A177-3AD203B41FA5}">
                      <a16:colId xmlns:a16="http://schemas.microsoft.com/office/drawing/2014/main" val="1381156275"/>
                    </a:ext>
                  </a:extLst>
                </a:gridCol>
                <a:gridCol w="564961">
                  <a:extLst>
                    <a:ext uri="{9D8B030D-6E8A-4147-A177-3AD203B41FA5}">
                      <a16:colId xmlns:a16="http://schemas.microsoft.com/office/drawing/2014/main" val="3935168"/>
                    </a:ext>
                  </a:extLst>
                </a:gridCol>
                <a:gridCol w="597766">
                  <a:extLst>
                    <a:ext uri="{9D8B030D-6E8A-4147-A177-3AD203B41FA5}">
                      <a16:colId xmlns:a16="http://schemas.microsoft.com/office/drawing/2014/main" val="2094748752"/>
                    </a:ext>
                  </a:extLst>
                </a:gridCol>
              </a:tblGrid>
              <a:tr h="42846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1.OCCURRENCE ROOT CAUSE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900" b="1" i="0" u="sng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1.OCCURRENCE  COUNTERMEASURE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TARGET</a:t>
                      </a:r>
                      <a:b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</a:br>
                      <a:r>
                        <a:rPr lang="en-US" sz="900" b="1" i="0" u="none" strike="noStrike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 DATE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RESP.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STATUS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61613"/>
                  </a:ext>
                </a:extLst>
              </a:tr>
              <a:tr h="722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1A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In Roughing Cut Burr Generated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1A</a:t>
                      </a:r>
                    </a:p>
                  </a:txBody>
                  <a:tcPr marL="2213" marR="2213" marT="221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Dwell Time of 0.1 Sec Added in Roughing Cut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03.02.2021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Meiryo UI" panose="020B0604030504040204" pitchFamily="34" charset="-128"/>
                          <a:ea typeface="Meiryo UI" panose="020B0604030504040204" pitchFamily="34" charset="-128"/>
                        </a:rPr>
                        <a:t>Praveen, prabhu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</a:t>
                      </a:r>
                    </a:p>
                  </a:txBody>
                  <a:tcPr marL="2213" marR="2213" marT="2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4092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EA5EA37-74F1-419F-A059-123B1B2CCF9F}"/>
              </a:ext>
            </a:extLst>
          </p:cNvPr>
          <p:cNvSpPr/>
          <p:nvPr/>
        </p:nvSpPr>
        <p:spPr>
          <a:xfrm>
            <a:off x="2201780" y="2779550"/>
            <a:ext cx="1005840" cy="642912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Breaking of Burr at Turning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5DC-1369-43AD-8375-FE05C89479F6}"/>
              </a:ext>
            </a:extLst>
          </p:cNvPr>
          <p:cNvSpPr/>
          <p:nvPr/>
        </p:nvSpPr>
        <p:spPr>
          <a:xfrm>
            <a:off x="4729851" y="2959635"/>
            <a:ext cx="1005840" cy="22958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Parameters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652327-71EC-4F24-A81D-9AB1A7213945}"/>
              </a:ext>
            </a:extLst>
          </p:cNvPr>
          <p:cNvSpPr/>
          <p:nvPr/>
        </p:nvSpPr>
        <p:spPr>
          <a:xfrm>
            <a:off x="4729851" y="2387473"/>
            <a:ext cx="1005840" cy="410575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Spec: 0.4~0.5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AEC772-385E-4762-A7F5-A5FBF9CB8612}"/>
              </a:ext>
            </a:extLst>
          </p:cNvPr>
          <p:cNvSpPr/>
          <p:nvPr/>
        </p:nvSpPr>
        <p:spPr>
          <a:xfrm>
            <a:off x="7077206" y="2477970"/>
            <a:ext cx="1005840" cy="22958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0.2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836EE-34A6-4896-B15F-34B6F0E4C360}"/>
              </a:ext>
            </a:extLst>
          </p:cNvPr>
          <p:cNvSpPr/>
          <p:nvPr/>
        </p:nvSpPr>
        <p:spPr>
          <a:xfrm>
            <a:off x="7077205" y="2898573"/>
            <a:ext cx="1005840" cy="22958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As Per Spec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9A29AA-1B41-45B1-A65D-7D92F308F82F}"/>
              </a:ext>
            </a:extLst>
          </p:cNvPr>
          <p:cNvSpPr/>
          <p:nvPr/>
        </p:nvSpPr>
        <p:spPr>
          <a:xfrm>
            <a:off x="7077204" y="3355939"/>
            <a:ext cx="1005840" cy="22958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As per Spec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DE99E7-026F-4EC9-9286-393B000C22C1}"/>
              </a:ext>
            </a:extLst>
          </p:cNvPr>
          <p:cNvSpPr/>
          <p:nvPr/>
        </p:nvSpPr>
        <p:spPr>
          <a:xfrm>
            <a:off x="7077204" y="3723943"/>
            <a:ext cx="1005840" cy="32301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 Long Burr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8FA36-28FF-4EF2-A026-691381DA79C6}"/>
              </a:ext>
            </a:extLst>
          </p:cNvPr>
          <p:cNvSpPr/>
          <p:nvPr/>
        </p:nvSpPr>
        <p:spPr>
          <a:xfrm>
            <a:off x="7077204" y="4167391"/>
            <a:ext cx="1005840" cy="397601"/>
          </a:xfrm>
          <a:prstGeom prst="rect">
            <a:avLst/>
          </a:prstGeom>
          <a:solidFill>
            <a:srgbClr val="FFFF00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Long Burr Present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873AC32-4FC7-46C7-B570-242937C43703}"/>
              </a:ext>
            </a:extLst>
          </p:cNvPr>
          <p:cNvSpPr/>
          <p:nvPr/>
        </p:nvSpPr>
        <p:spPr>
          <a:xfrm>
            <a:off x="3212432" y="2673451"/>
            <a:ext cx="288757" cy="432000"/>
          </a:xfrm>
          <a:custGeom>
            <a:avLst/>
            <a:gdLst>
              <a:gd name="connsiteX0" fmla="*/ 0 w 288757"/>
              <a:gd name="connsiteY0" fmla="*/ 565485 h 565485"/>
              <a:gd name="connsiteX1" fmla="*/ 156410 w 288757"/>
              <a:gd name="connsiteY1" fmla="*/ 565485 h 565485"/>
              <a:gd name="connsiteX2" fmla="*/ 156410 w 288757"/>
              <a:gd name="connsiteY2" fmla="*/ 0 h 565485"/>
              <a:gd name="connsiteX3" fmla="*/ 288757 w 288757"/>
              <a:gd name="connsiteY3" fmla="*/ 0 h 5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57" h="565485">
                <a:moveTo>
                  <a:pt x="0" y="565485"/>
                </a:moveTo>
                <a:lnTo>
                  <a:pt x="156410" y="565485"/>
                </a:lnTo>
                <a:lnTo>
                  <a:pt x="156410" y="0"/>
                </a:lnTo>
                <a:lnTo>
                  <a:pt x="288757" y="0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206C63-1CED-4962-B9A4-3F6F3E349653}"/>
              </a:ext>
            </a:extLst>
          </p:cNvPr>
          <p:cNvSpPr/>
          <p:nvPr/>
        </p:nvSpPr>
        <p:spPr>
          <a:xfrm>
            <a:off x="3368843" y="3084792"/>
            <a:ext cx="132347" cy="432000"/>
          </a:xfrm>
          <a:custGeom>
            <a:avLst/>
            <a:gdLst>
              <a:gd name="connsiteX0" fmla="*/ 0 w 132347"/>
              <a:gd name="connsiteY0" fmla="*/ 0 h 661737"/>
              <a:gd name="connsiteX1" fmla="*/ 0 w 132347"/>
              <a:gd name="connsiteY1" fmla="*/ 661737 h 661737"/>
              <a:gd name="connsiteX2" fmla="*/ 132347 w 132347"/>
              <a:gd name="connsiteY2" fmla="*/ 661737 h 66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47" h="661737">
                <a:moveTo>
                  <a:pt x="0" y="0"/>
                </a:moveTo>
                <a:lnTo>
                  <a:pt x="0" y="661737"/>
                </a:lnTo>
                <a:lnTo>
                  <a:pt x="132347" y="661737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8CF5D-4E7F-4931-B55B-B9AA7EE57CFF}"/>
              </a:ext>
            </a:extLst>
          </p:cNvPr>
          <p:cNvSpPr/>
          <p:nvPr/>
        </p:nvSpPr>
        <p:spPr>
          <a:xfrm>
            <a:off x="3477850" y="2373562"/>
            <a:ext cx="1033993" cy="438397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Input Stock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055C3-691C-46C4-81C7-14E7B46F48E9}"/>
              </a:ext>
            </a:extLst>
          </p:cNvPr>
          <p:cNvSpPr/>
          <p:nvPr/>
        </p:nvSpPr>
        <p:spPr>
          <a:xfrm>
            <a:off x="3477850" y="3312970"/>
            <a:ext cx="1033993" cy="438397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Cutting Method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130CF6-15A1-446C-89BF-7A71325B3777}"/>
              </a:ext>
            </a:extLst>
          </p:cNvPr>
          <p:cNvCxnSpPr>
            <a:cxnSpLocks/>
          </p:cNvCxnSpPr>
          <p:nvPr/>
        </p:nvCxnSpPr>
        <p:spPr bwMode="auto">
          <a:xfrm>
            <a:off x="4526835" y="3501177"/>
            <a:ext cx="242563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0AD1DA-B8FA-4039-89E3-D65681C02A6C}"/>
              </a:ext>
            </a:extLst>
          </p:cNvPr>
          <p:cNvSpPr/>
          <p:nvPr/>
        </p:nvSpPr>
        <p:spPr>
          <a:xfrm>
            <a:off x="4729851" y="3355939"/>
            <a:ext cx="1005840" cy="229581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Tool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B79DC6-90AF-4CC6-AA7E-15890CFA9F4E}"/>
              </a:ext>
            </a:extLst>
          </p:cNvPr>
          <p:cNvGrpSpPr/>
          <p:nvPr/>
        </p:nvGrpSpPr>
        <p:grpSpPr>
          <a:xfrm>
            <a:off x="5871411" y="3761621"/>
            <a:ext cx="930289" cy="757714"/>
            <a:chOff x="5871411" y="4062421"/>
            <a:chExt cx="930289" cy="55439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707BD7-C86B-4813-8117-2FBDFEBDC33B}"/>
                </a:ext>
              </a:extLst>
            </p:cNvPr>
            <p:cNvSpPr/>
            <p:nvPr/>
          </p:nvSpPr>
          <p:spPr>
            <a:xfrm>
              <a:off x="5953700" y="4391413"/>
              <a:ext cx="847999" cy="225406"/>
            </a:xfrm>
            <a:prstGeom prst="rect">
              <a:avLst/>
            </a:prstGeom>
            <a:solidFill>
              <a:srgbClr val="FFFF00"/>
            </a:solidFill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Finishing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31D703-5067-44E2-B149-9BFCECE944E3}"/>
                </a:ext>
              </a:extLst>
            </p:cNvPr>
            <p:cNvSpPr/>
            <p:nvPr/>
          </p:nvSpPr>
          <p:spPr>
            <a:xfrm>
              <a:off x="5871411" y="4150895"/>
              <a:ext cx="108285" cy="385010"/>
            </a:xfrm>
            <a:custGeom>
              <a:avLst/>
              <a:gdLst>
                <a:gd name="connsiteX0" fmla="*/ 108285 w 108285"/>
                <a:gd name="connsiteY0" fmla="*/ 0 h 385010"/>
                <a:gd name="connsiteX1" fmla="*/ 0 w 108285"/>
                <a:gd name="connsiteY1" fmla="*/ 0 h 385010"/>
                <a:gd name="connsiteX2" fmla="*/ 0 w 108285"/>
                <a:gd name="connsiteY2" fmla="*/ 348916 h 385010"/>
                <a:gd name="connsiteX3" fmla="*/ 0 w 108285"/>
                <a:gd name="connsiteY3" fmla="*/ 385010 h 385010"/>
                <a:gd name="connsiteX4" fmla="*/ 96253 w 108285"/>
                <a:gd name="connsiteY4" fmla="*/ 385010 h 38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285" h="385010">
                  <a:moveTo>
                    <a:pt x="108285" y="0"/>
                  </a:moveTo>
                  <a:lnTo>
                    <a:pt x="0" y="0"/>
                  </a:lnTo>
                  <a:lnTo>
                    <a:pt x="0" y="348916"/>
                  </a:lnTo>
                  <a:lnTo>
                    <a:pt x="0" y="385010"/>
                  </a:lnTo>
                  <a:lnTo>
                    <a:pt x="96253" y="385010"/>
                  </a:lnTo>
                </a:path>
              </a:pathLst>
            </a:custGeom>
            <a:no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US" sz="12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ｺﾞｼｯｸE" pitchFamily="50" charset="-128"/>
                <a:ea typeface="HGPｺﾞｼｯｸE" pitchFamily="50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959A6-5FFB-42A9-91C3-1F928EC39B47}"/>
                </a:ext>
              </a:extLst>
            </p:cNvPr>
            <p:cNvSpPr/>
            <p:nvPr/>
          </p:nvSpPr>
          <p:spPr>
            <a:xfrm>
              <a:off x="5953701" y="4062421"/>
              <a:ext cx="847999" cy="225405"/>
            </a:xfrm>
            <a:prstGeom prst="rect">
              <a:avLst/>
            </a:prstGeom>
            <a:solidFill>
              <a:schemeClr val="bg1"/>
            </a:solidFill>
            <a:ln w="158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Roughing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5C92AB0-CAC0-4A94-926B-757008C84B1E}"/>
              </a:ext>
            </a:extLst>
          </p:cNvPr>
          <p:cNvCxnSpPr/>
          <p:nvPr/>
        </p:nvCxnSpPr>
        <p:spPr bwMode="auto">
          <a:xfrm>
            <a:off x="5014763" y="4330095"/>
            <a:ext cx="327258" cy="0"/>
          </a:xfrm>
          <a:prstGeom prst="line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5351F05-17BC-4D49-9F25-51BEBCFE0867}"/>
              </a:ext>
            </a:extLst>
          </p:cNvPr>
          <p:cNvSpPr/>
          <p:nvPr/>
        </p:nvSpPr>
        <p:spPr>
          <a:xfrm>
            <a:off x="5714999" y="4018536"/>
            <a:ext cx="156411" cy="0"/>
          </a:xfrm>
          <a:custGeom>
            <a:avLst/>
            <a:gdLst>
              <a:gd name="connsiteX0" fmla="*/ 0 w 156411"/>
              <a:gd name="connsiteY0" fmla="*/ 0 h 0"/>
              <a:gd name="connsiteX1" fmla="*/ 156411 w 1564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411">
                <a:moveTo>
                  <a:pt x="0" y="0"/>
                </a:moveTo>
                <a:lnTo>
                  <a:pt x="156411" y="0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46FD78-8751-4F95-82C4-3358B9AD265A}"/>
              </a:ext>
            </a:extLst>
          </p:cNvPr>
          <p:cNvSpPr/>
          <p:nvPr/>
        </p:nvSpPr>
        <p:spPr>
          <a:xfrm>
            <a:off x="4729851" y="3914638"/>
            <a:ext cx="1005840" cy="225405"/>
          </a:xfrm>
          <a:prstGeom prst="rect">
            <a:avLst/>
          </a:prstGeom>
          <a:solidFill>
            <a:schemeClr val="bg1"/>
          </a:solidFill>
          <a:ln w="158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Tool Path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AD4E7D1-AF3E-40D2-8F74-1044F03D7B18}"/>
              </a:ext>
            </a:extLst>
          </p:cNvPr>
          <p:cNvSpPr/>
          <p:nvPr/>
        </p:nvSpPr>
        <p:spPr>
          <a:xfrm flipV="1">
            <a:off x="6801699" y="3828604"/>
            <a:ext cx="275505" cy="45719"/>
          </a:xfrm>
          <a:custGeom>
            <a:avLst/>
            <a:gdLst>
              <a:gd name="connsiteX0" fmla="*/ 0 w 156411"/>
              <a:gd name="connsiteY0" fmla="*/ 0 h 0"/>
              <a:gd name="connsiteX1" fmla="*/ 156411 w 15641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411">
                <a:moveTo>
                  <a:pt x="0" y="0"/>
                </a:moveTo>
                <a:lnTo>
                  <a:pt x="156411" y="0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AB5D64-982B-4440-AC6F-6BAE41531F76}"/>
              </a:ext>
            </a:extLst>
          </p:cNvPr>
          <p:cNvSpPr txBox="1"/>
          <p:nvPr/>
        </p:nvSpPr>
        <p:spPr>
          <a:xfrm>
            <a:off x="8083044" y="2076318"/>
            <a:ext cx="1033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Judgement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5EDB74-7D4C-4C89-970D-2006E5B79586}"/>
              </a:ext>
            </a:extLst>
          </p:cNvPr>
          <p:cNvSpPr txBox="1"/>
          <p:nvPr/>
        </p:nvSpPr>
        <p:spPr>
          <a:xfrm>
            <a:off x="8417160" y="3809537"/>
            <a:ext cx="3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39988F-351C-44F0-803F-DD2E361C53C1}"/>
              </a:ext>
            </a:extLst>
          </p:cNvPr>
          <p:cNvSpPr txBox="1"/>
          <p:nvPr/>
        </p:nvSpPr>
        <p:spPr>
          <a:xfrm>
            <a:off x="8417160" y="4229184"/>
            <a:ext cx="3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highlight>
                  <a:srgbClr val="FFFF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∆</a:t>
            </a:r>
            <a:endParaRPr lang="en-US" sz="1400" b="1" dirty="0">
              <a:highlight>
                <a:srgbClr val="FFFF00"/>
              </a:highlight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38591E-E8DE-4E81-8584-AD7DC71B5362}"/>
              </a:ext>
            </a:extLst>
          </p:cNvPr>
          <p:cNvSpPr txBox="1"/>
          <p:nvPr/>
        </p:nvSpPr>
        <p:spPr>
          <a:xfrm>
            <a:off x="7077204" y="2076318"/>
            <a:ext cx="1033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Actual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9CD5D5-2710-4389-B11A-5231F17CF0BC}"/>
              </a:ext>
            </a:extLst>
          </p:cNvPr>
          <p:cNvSpPr txBox="1"/>
          <p:nvPr/>
        </p:nvSpPr>
        <p:spPr>
          <a:xfrm>
            <a:off x="4572000" y="2076318"/>
            <a:ext cx="1218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Sub Factors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286D12-C147-492F-BCFD-C8CC95299268}"/>
              </a:ext>
            </a:extLst>
          </p:cNvPr>
          <p:cNvSpPr txBox="1"/>
          <p:nvPr/>
        </p:nvSpPr>
        <p:spPr>
          <a:xfrm>
            <a:off x="3406697" y="2076318"/>
            <a:ext cx="1218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Factors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11B092-3843-477A-A7B0-7850D3220D3E}"/>
              </a:ext>
            </a:extLst>
          </p:cNvPr>
          <p:cNvSpPr txBox="1"/>
          <p:nvPr/>
        </p:nvSpPr>
        <p:spPr>
          <a:xfrm>
            <a:off x="2129064" y="2088671"/>
            <a:ext cx="1218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Target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A4A421-72A9-4F27-BBD6-3FDB71D3C594}"/>
              </a:ext>
            </a:extLst>
          </p:cNvPr>
          <p:cNvSpPr txBox="1"/>
          <p:nvPr/>
        </p:nvSpPr>
        <p:spPr>
          <a:xfrm>
            <a:off x="8417160" y="2504984"/>
            <a:ext cx="3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787B76-B984-4E3C-B657-EF73BA6905AF}"/>
              </a:ext>
            </a:extLst>
          </p:cNvPr>
          <p:cNvSpPr txBox="1"/>
          <p:nvPr/>
        </p:nvSpPr>
        <p:spPr>
          <a:xfrm>
            <a:off x="8417160" y="2866122"/>
            <a:ext cx="3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CD3E7A-108F-4F2B-984F-A6816396F303}"/>
              </a:ext>
            </a:extLst>
          </p:cNvPr>
          <p:cNvSpPr txBox="1"/>
          <p:nvPr/>
        </p:nvSpPr>
        <p:spPr>
          <a:xfrm>
            <a:off x="8417160" y="3312992"/>
            <a:ext cx="36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b="1" dirty="0">
                <a:latin typeface="Calibri" panose="020F050202020403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Ο</a:t>
            </a:r>
            <a:endParaRPr lang="en-US" sz="14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239052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2_20140830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/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dirty="0" smtClean="0">
            <a:latin typeface="Meiryo" panose="020B0604030504040204" pitchFamily="34" charset="-128"/>
            <a:ea typeface="Meiryo" panose="020B0604030504040204" pitchFamily="34" charset="-128"/>
            <a:cs typeface="Meiryo" panose="020B0604030504040204" pitchFamily="34" charset="-128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GPｺﾞｼｯｸE" pitchFamily="50" charset="-128"/>
            <a:ea typeface="HGPｺﾞｼｯｸE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2408</TotalTime>
  <Words>1465</Words>
  <Application>Microsoft Office PowerPoint</Application>
  <PresentationFormat>On-screen Show (4:3)</PresentationFormat>
  <Paragraphs>427</Paragraphs>
  <Slides>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HGPｺﾞｼｯｸE</vt:lpstr>
      <vt:lpstr>Meiryo</vt:lpstr>
      <vt:lpstr>Meiryo UI</vt:lpstr>
      <vt:lpstr>Arial</vt:lpstr>
      <vt:lpstr>Calibri</vt:lpstr>
      <vt:lpstr>Times New Roman</vt:lpstr>
      <vt:lpstr>Verdana</vt:lpstr>
      <vt:lpstr>2_20140830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Kumman</dc:creator>
  <cp:lastModifiedBy>PRASHANTH H.S</cp:lastModifiedBy>
  <cp:revision>213</cp:revision>
  <dcterms:created xsi:type="dcterms:W3CDTF">2021-02-01T12:29:44Z</dcterms:created>
  <dcterms:modified xsi:type="dcterms:W3CDTF">2021-02-17T09:17:02Z</dcterms:modified>
</cp:coreProperties>
</file>